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A74D2-2F61-46D2-A8FC-AA5DF7B0ADA2}" type="doc">
      <dgm:prSet loTypeId="urn:microsoft.com/office/officeart/2005/8/layout/hierarchy1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C627223B-6326-4209-A914-7C0B7B229C79}">
      <dgm:prSet phldrT="[Text]"/>
      <dgm:spPr/>
      <dgm:t>
        <a:bodyPr/>
        <a:lstStyle/>
        <a:p>
          <a:r>
            <a:rPr lang="cs-CZ" smtClean="0"/>
            <a:t>La Educación Infantil</a:t>
          </a:r>
          <a:endParaRPr lang="cs-CZ"/>
        </a:p>
      </dgm:t>
    </dgm:pt>
    <dgm:pt modelId="{C6E26567-964C-4D18-9AE9-C53E0C8F643B}" type="parTrans" cxnId="{83F72946-6B8A-408E-AFE8-F8FA0CC1A38B}">
      <dgm:prSet/>
      <dgm:spPr/>
      <dgm:t>
        <a:bodyPr/>
        <a:lstStyle/>
        <a:p>
          <a:endParaRPr lang="cs-CZ"/>
        </a:p>
      </dgm:t>
    </dgm:pt>
    <dgm:pt modelId="{74528AFB-FFFF-4687-BFEE-5C231D3634F0}" type="sibTrans" cxnId="{83F72946-6B8A-408E-AFE8-F8FA0CC1A38B}">
      <dgm:prSet/>
      <dgm:spPr/>
      <dgm:t>
        <a:bodyPr/>
        <a:lstStyle/>
        <a:p>
          <a:endParaRPr lang="cs-CZ"/>
        </a:p>
      </dgm:t>
    </dgm:pt>
    <dgm:pt modelId="{1DF4D3ED-755B-4986-93B0-D94A1588EC9D}">
      <dgm:prSet phldrT="[Text]"/>
      <dgm:spPr/>
      <dgm:t>
        <a:bodyPr/>
        <a:lstStyle/>
        <a:p>
          <a:r>
            <a:rPr lang="cs-CZ" smtClean="0"/>
            <a:t>La Educación Primaria</a:t>
          </a:r>
          <a:endParaRPr lang="cs-CZ"/>
        </a:p>
      </dgm:t>
    </dgm:pt>
    <dgm:pt modelId="{F30886D0-06A9-4C92-96D5-1930E5AA7404}" type="parTrans" cxnId="{F2324383-895C-466A-8494-A5BC9ED5AC40}">
      <dgm:prSet/>
      <dgm:spPr/>
      <dgm:t>
        <a:bodyPr/>
        <a:lstStyle/>
        <a:p>
          <a:endParaRPr lang="cs-CZ"/>
        </a:p>
      </dgm:t>
    </dgm:pt>
    <dgm:pt modelId="{C02F2942-DDDD-40A3-82E6-5D4CD0F91326}" type="sibTrans" cxnId="{F2324383-895C-466A-8494-A5BC9ED5AC40}">
      <dgm:prSet/>
      <dgm:spPr/>
      <dgm:t>
        <a:bodyPr/>
        <a:lstStyle/>
        <a:p>
          <a:endParaRPr lang="cs-CZ"/>
        </a:p>
      </dgm:t>
    </dgm:pt>
    <dgm:pt modelId="{416868DA-C558-4C39-A615-67620036F068}">
      <dgm:prSet phldrT="[Text]"/>
      <dgm:spPr/>
      <dgm:t>
        <a:bodyPr/>
        <a:lstStyle/>
        <a:p>
          <a:r>
            <a:rPr lang="cs-CZ" smtClean="0"/>
            <a:t>La Educación Secundaria Obligatoria (ESO)</a:t>
          </a:r>
          <a:endParaRPr lang="cs-CZ"/>
        </a:p>
      </dgm:t>
    </dgm:pt>
    <dgm:pt modelId="{927AFA19-C86E-4D27-8ABA-24892A3766E2}" type="parTrans" cxnId="{BB7A483C-48F8-4074-9898-FEAB793DADE8}">
      <dgm:prSet/>
      <dgm:spPr/>
      <dgm:t>
        <a:bodyPr/>
        <a:lstStyle/>
        <a:p>
          <a:endParaRPr lang="cs-CZ"/>
        </a:p>
      </dgm:t>
    </dgm:pt>
    <dgm:pt modelId="{7E20201B-4170-4EEE-B28A-DA0625425B01}" type="sibTrans" cxnId="{BB7A483C-48F8-4074-9898-FEAB793DADE8}">
      <dgm:prSet/>
      <dgm:spPr/>
      <dgm:t>
        <a:bodyPr/>
        <a:lstStyle/>
        <a:p>
          <a:endParaRPr lang="cs-CZ"/>
        </a:p>
      </dgm:t>
    </dgm:pt>
    <dgm:pt modelId="{F03733FA-8FC2-4D0E-9134-E486E1D7CAB9}">
      <dgm:prSet phldrT="[Text]"/>
      <dgm:spPr/>
      <dgm:t>
        <a:bodyPr/>
        <a:lstStyle/>
        <a:p>
          <a:r>
            <a:rPr lang="cs-CZ" smtClean="0"/>
            <a:t>La Formación Profesional de Grado Superior</a:t>
          </a:r>
          <a:endParaRPr lang="cs-CZ"/>
        </a:p>
      </dgm:t>
    </dgm:pt>
    <dgm:pt modelId="{FD8B6BBA-4CCC-4CDC-BEDC-DFD886B7BF5C}" type="parTrans" cxnId="{15B7F5DB-C07C-4BFB-9914-23F693FE1701}">
      <dgm:prSet/>
      <dgm:spPr/>
      <dgm:t>
        <a:bodyPr/>
        <a:lstStyle/>
        <a:p>
          <a:endParaRPr lang="cs-CZ"/>
        </a:p>
      </dgm:t>
    </dgm:pt>
    <dgm:pt modelId="{F3F3F10F-C363-4CDA-AD0B-AF3F5C6DF1EB}" type="sibTrans" cxnId="{15B7F5DB-C07C-4BFB-9914-23F693FE1701}">
      <dgm:prSet/>
      <dgm:spPr/>
      <dgm:t>
        <a:bodyPr/>
        <a:lstStyle/>
        <a:p>
          <a:endParaRPr lang="cs-CZ"/>
        </a:p>
      </dgm:t>
    </dgm:pt>
    <dgm:pt modelId="{6B15D3B2-3F9D-4BFA-8D94-A050ADB5A3EB}">
      <dgm:prSet phldrT="[Text]"/>
      <dgm:spPr/>
      <dgm:t>
        <a:bodyPr/>
        <a:lstStyle/>
        <a:p>
          <a:r>
            <a:rPr lang="cs-CZ" u="none" dirty="0" smtClean="0">
              <a:effectLst/>
            </a:rPr>
            <a:t>El </a:t>
          </a:r>
          <a:r>
            <a:rPr lang="cs-CZ" u="none" dirty="0" err="1" smtClean="0">
              <a:effectLst/>
            </a:rPr>
            <a:t>módulo</a:t>
          </a:r>
          <a:endParaRPr lang="cs-CZ" u="none" dirty="0" smtClean="0">
            <a:effectLst/>
          </a:endParaRPr>
        </a:p>
      </dgm:t>
    </dgm:pt>
    <dgm:pt modelId="{FBCF5ADD-A17A-48B0-BAD5-C1A4396EDD4B}" type="parTrans" cxnId="{4636E1C9-C3E9-41B5-8350-203432A5D3CD}">
      <dgm:prSet/>
      <dgm:spPr/>
      <dgm:t>
        <a:bodyPr/>
        <a:lstStyle/>
        <a:p>
          <a:endParaRPr lang="cs-CZ"/>
        </a:p>
      </dgm:t>
    </dgm:pt>
    <dgm:pt modelId="{F3B50BD7-2AC3-4B6C-A9C6-27DB35530453}" type="sibTrans" cxnId="{4636E1C9-C3E9-41B5-8350-203432A5D3CD}">
      <dgm:prSet/>
      <dgm:spPr/>
      <dgm:t>
        <a:bodyPr/>
        <a:lstStyle/>
        <a:p>
          <a:endParaRPr lang="cs-CZ"/>
        </a:p>
      </dgm:t>
    </dgm:pt>
    <dgm:pt modelId="{EF024721-CE4C-4808-9C7A-C9A13EC202D1}">
      <dgm:prSet phldrT="[Text]"/>
      <dgm:spPr/>
      <dgm:t>
        <a:bodyPr/>
        <a:lstStyle/>
        <a:p>
          <a:r>
            <a:rPr lang="cs-CZ" smtClean="0"/>
            <a:t>La Enseñanza Universitaria</a:t>
          </a:r>
          <a:endParaRPr lang="cs-CZ"/>
        </a:p>
      </dgm:t>
    </dgm:pt>
    <dgm:pt modelId="{B17C27E3-3BF3-42C8-B7FE-9670F47135F8}" type="parTrans" cxnId="{F038B4C3-1672-4685-A03A-B2D5C6E27973}">
      <dgm:prSet/>
      <dgm:spPr/>
      <dgm:t>
        <a:bodyPr/>
        <a:lstStyle/>
        <a:p>
          <a:endParaRPr lang="cs-CZ"/>
        </a:p>
      </dgm:t>
    </dgm:pt>
    <dgm:pt modelId="{327EFA14-E57F-4365-8744-420FCCF3123D}" type="sibTrans" cxnId="{F038B4C3-1672-4685-A03A-B2D5C6E27973}">
      <dgm:prSet/>
      <dgm:spPr/>
      <dgm:t>
        <a:bodyPr/>
        <a:lstStyle/>
        <a:p>
          <a:endParaRPr lang="cs-CZ"/>
        </a:p>
      </dgm:t>
    </dgm:pt>
    <dgm:pt modelId="{5E490F75-52AE-4E1C-A5FA-31A45C6C0A5E}">
      <dgm:prSet phldrT="[Text]"/>
      <dgm:spPr/>
      <dgm:t>
        <a:bodyPr/>
        <a:lstStyle/>
        <a:p>
          <a:r>
            <a:rPr lang="cs-CZ" smtClean="0"/>
            <a:t>Bachillerato</a:t>
          </a:r>
          <a:endParaRPr lang="cs-CZ"/>
        </a:p>
      </dgm:t>
    </dgm:pt>
    <dgm:pt modelId="{2A1AF512-BC38-426F-B9C5-8C0E677459BF}" type="parTrans" cxnId="{F855AD9A-ACAB-4433-9D06-942F9067A60F}">
      <dgm:prSet/>
      <dgm:spPr/>
      <dgm:t>
        <a:bodyPr/>
        <a:lstStyle/>
        <a:p>
          <a:endParaRPr lang="cs-CZ"/>
        </a:p>
      </dgm:t>
    </dgm:pt>
    <dgm:pt modelId="{DE8C52A1-685D-48B2-85DE-6959EA79FE72}" type="sibTrans" cxnId="{F855AD9A-ACAB-4433-9D06-942F9067A60F}">
      <dgm:prSet/>
      <dgm:spPr/>
      <dgm:t>
        <a:bodyPr/>
        <a:lstStyle/>
        <a:p>
          <a:endParaRPr lang="cs-CZ"/>
        </a:p>
      </dgm:t>
    </dgm:pt>
    <dgm:pt modelId="{633B5696-88D6-46EE-BCD0-31BBD06E8DE7}" type="pres">
      <dgm:prSet presAssocID="{F4AA74D2-2F61-46D2-A8FC-AA5DF7B0AD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BB2A922E-F0A7-47E3-BF4D-461D1D01402A}" type="pres">
      <dgm:prSet presAssocID="{C627223B-6326-4209-A914-7C0B7B229C79}" presName="hierRoot1" presStyleCnt="0"/>
      <dgm:spPr/>
    </dgm:pt>
    <dgm:pt modelId="{B951DC09-E2C9-410B-89B3-4DA190D69BE8}" type="pres">
      <dgm:prSet presAssocID="{C627223B-6326-4209-A914-7C0B7B229C79}" presName="composite" presStyleCnt="0"/>
      <dgm:spPr/>
    </dgm:pt>
    <dgm:pt modelId="{3519AA2C-BF55-466E-BB15-9092DA25991C}" type="pres">
      <dgm:prSet presAssocID="{C627223B-6326-4209-A914-7C0B7B229C79}" presName="background" presStyleLbl="node0" presStyleIdx="0" presStyleCnt="1"/>
      <dgm:spPr/>
    </dgm:pt>
    <dgm:pt modelId="{87E77A5B-EBF2-40B1-A495-1CE49D83365B}" type="pres">
      <dgm:prSet presAssocID="{C627223B-6326-4209-A914-7C0B7B229C79}" presName="text" presStyleLbl="fgAcc0" presStyleIdx="0" presStyleCnt="1" custScaleX="325186" custScaleY="933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FFE517A-AF4F-4AE7-B60E-5D6C05027B3E}" type="pres">
      <dgm:prSet presAssocID="{C627223B-6326-4209-A914-7C0B7B229C79}" presName="hierChild2" presStyleCnt="0"/>
      <dgm:spPr/>
    </dgm:pt>
    <dgm:pt modelId="{2AE0C304-C3FA-4EBA-A9DA-67CE324154B0}" type="pres">
      <dgm:prSet presAssocID="{F30886D0-06A9-4C92-96D5-1930E5AA7404}" presName="Name10" presStyleLbl="parChTrans1D2" presStyleIdx="0" presStyleCnt="1"/>
      <dgm:spPr/>
      <dgm:t>
        <a:bodyPr/>
        <a:lstStyle/>
        <a:p>
          <a:endParaRPr lang="cs-CZ"/>
        </a:p>
      </dgm:t>
    </dgm:pt>
    <dgm:pt modelId="{4AE0158D-6727-4301-BF97-AE426390857F}" type="pres">
      <dgm:prSet presAssocID="{1DF4D3ED-755B-4986-93B0-D94A1588EC9D}" presName="hierRoot2" presStyleCnt="0"/>
      <dgm:spPr/>
    </dgm:pt>
    <dgm:pt modelId="{97CCE3CF-31A8-4B4E-BBB9-B7DA99477785}" type="pres">
      <dgm:prSet presAssocID="{1DF4D3ED-755B-4986-93B0-D94A1588EC9D}" presName="composite2" presStyleCnt="0"/>
      <dgm:spPr/>
    </dgm:pt>
    <dgm:pt modelId="{2060626C-887D-4B3F-B0F6-FDE1F99FD21D}" type="pres">
      <dgm:prSet presAssocID="{1DF4D3ED-755B-4986-93B0-D94A1588EC9D}" presName="background2" presStyleLbl="node2" presStyleIdx="0" presStyleCnt="1"/>
      <dgm:spPr/>
    </dgm:pt>
    <dgm:pt modelId="{E6FA8CE8-51FD-44F0-9382-9C4946F7460B}" type="pres">
      <dgm:prSet presAssocID="{1DF4D3ED-755B-4986-93B0-D94A1588EC9D}" presName="text2" presStyleLbl="fgAcc2" presStyleIdx="0" presStyleCnt="1" custScaleX="32518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0C17582-FFB9-41B7-8F7A-C1756EDD2D5D}" type="pres">
      <dgm:prSet presAssocID="{1DF4D3ED-755B-4986-93B0-D94A1588EC9D}" presName="hierChild3" presStyleCnt="0"/>
      <dgm:spPr/>
    </dgm:pt>
    <dgm:pt modelId="{461490D7-0AD0-4646-8FD4-D41FB0D3DB00}" type="pres">
      <dgm:prSet presAssocID="{927AFA19-C86E-4D27-8ABA-24892A3766E2}" presName="Name17" presStyleLbl="parChTrans1D3" presStyleIdx="0" presStyleCnt="1"/>
      <dgm:spPr/>
      <dgm:t>
        <a:bodyPr/>
        <a:lstStyle/>
        <a:p>
          <a:endParaRPr lang="cs-CZ"/>
        </a:p>
      </dgm:t>
    </dgm:pt>
    <dgm:pt modelId="{DBCC1934-21E8-4A45-B726-E159096C0FFF}" type="pres">
      <dgm:prSet presAssocID="{416868DA-C558-4C39-A615-67620036F068}" presName="hierRoot3" presStyleCnt="0"/>
      <dgm:spPr/>
    </dgm:pt>
    <dgm:pt modelId="{92295ABC-A4D1-422A-A750-65701310CDDA}" type="pres">
      <dgm:prSet presAssocID="{416868DA-C558-4C39-A615-67620036F068}" presName="composite3" presStyleCnt="0"/>
      <dgm:spPr/>
    </dgm:pt>
    <dgm:pt modelId="{239EB63D-03AC-421A-8060-97AD3FDCC2E0}" type="pres">
      <dgm:prSet presAssocID="{416868DA-C558-4C39-A615-67620036F068}" presName="background3" presStyleLbl="node3" presStyleIdx="0" presStyleCnt="1"/>
      <dgm:spPr/>
    </dgm:pt>
    <dgm:pt modelId="{0F5D91EF-377D-42B9-8F11-FC5C70C34024}" type="pres">
      <dgm:prSet presAssocID="{416868DA-C558-4C39-A615-67620036F068}" presName="text3" presStyleLbl="fgAcc3" presStyleIdx="0" presStyleCnt="1" custScaleX="32518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AB8820F-31F7-4407-BFEB-C05DBD5EB6BB}" type="pres">
      <dgm:prSet presAssocID="{416868DA-C558-4C39-A615-67620036F068}" presName="hierChild4" presStyleCnt="0"/>
      <dgm:spPr/>
    </dgm:pt>
    <dgm:pt modelId="{A3BD0443-1609-4317-BD6F-6D9FB8BBF335}" type="pres">
      <dgm:prSet presAssocID="{2A1AF512-BC38-426F-B9C5-8C0E677459BF}" presName="Name23" presStyleLbl="parChTrans1D4" presStyleIdx="0" presStyleCnt="4"/>
      <dgm:spPr/>
      <dgm:t>
        <a:bodyPr/>
        <a:lstStyle/>
        <a:p>
          <a:endParaRPr lang="cs-CZ"/>
        </a:p>
      </dgm:t>
    </dgm:pt>
    <dgm:pt modelId="{415D22AD-5D7A-4544-A6AD-398E5BB51F4A}" type="pres">
      <dgm:prSet presAssocID="{5E490F75-52AE-4E1C-A5FA-31A45C6C0A5E}" presName="hierRoot4" presStyleCnt="0"/>
      <dgm:spPr/>
    </dgm:pt>
    <dgm:pt modelId="{2014B289-09F7-4011-886B-9EA364F9621A}" type="pres">
      <dgm:prSet presAssocID="{5E490F75-52AE-4E1C-A5FA-31A45C6C0A5E}" presName="composite4" presStyleCnt="0"/>
      <dgm:spPr/>
    </dgm:pt>
    <dgm:pt modelId="{F99A51BC-5972-4AC3-A468-F3C799701A46}" type="pres">
      <dgm:prSet presAssocID="{5E490F75-52AE-4E1C-A5FA-31A45C6C0A5E}" presName="background4" presStyleLbl="node4" presStyleIdx="0" presStyleCnt="4"/>
      <dgm:spPr/>
    </dgm:pt>
    <dgm:pt modelId="{600858CF-A7FF-4DD2-A755-8379F7E92251}" type="pres">
      <dgm:prSet presAssocID="{5E490F75-52AE-4E1C-A5FA-31A45C6C0A5E}" presName="text4" presStyleLbl="fgAcc4" presStyleIdx="0" presStyleCnt="4" custScaleX="325186" custLinFactNeighborX="-60551" custLinFactNeighborY="75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3EB91DF-7642-4DC1-9E82-661779D17DD3}" type="pres">
      <dgm:prSet presAssocID="{5E490F75-52AE-4E1C-A5FA-31A45C6C0A5E}" presName="hierChild5" presStyleCnt="0"/>
      <dgm:spPr/>
    </dgm:pt>
    <dgm:pt modelId="{88CD9951-4324-4829-9B83-38A6F702C7E6}" type="pres">
      <dgm:prSet presAssocID="{B17C27E3-3BF3-42C8-B7FE-9670F47135F8}" presName="Name23" presStyleLbl="parChTrans1D4" presStyleIdx="1" presStyleCnt="4"/>
      <dgm:spPr/>
      <dgm:t>
        <a:bodyPr/>
        <a:lstStyle/>
        <a:p>
          <a:endParaRPr lang="cs-CZ"/>
        </a:p>
      </dgm:t>
    </dgm:pt>
    <dgm:pt modelId="{6B8C0D52-A3A1-4E64-8E5F-352C18678CF6}" type="pres">
      <dgm:prSet presAssocID="{EF024721-CE4C-4808-9C7A-C9A13EC202D1}" presName="hierRoot4" presStyleCnt="0"/>
      <dgm:spPr/>
    </dgm:pt>
    <dgm:pt modelId="{6E6D1535-D7E4-42F1-9DBE-49947C9D1013}" type="pres">
      <dgm:prSet presAssocID="{EF024721-CE4C-4808-9C7A-C9A13EC202D1}" presName="composite4" presStyleCnt="0"/>
      <dgm:spPr/>
    </dgm:pt>
    <dgm:pt modelId="{3115BDF9-B891-4C79-A7E2-CC0F89CE5671}" type="pres">
      <dgm:prSet presAssocID="{EF024721-CE4C-4808-9C7A-C9A13EC202D1}" presName="background4" presStyleLbl="node4" presStyleIdx="1" presStyleCnt="4"/>
      <dgm:spPr/>
    </dgm:pt>
    <dgm:pt modelId="{17A4B64B-5724-4D78-B48B-1C2E0EF451BC}" type="pres">
      <dgm:prSet presAssocID="{EF024721-CE4C-4808-9C7A-C9A13EC202D1}" presName="text4" presStyleLbl="fgAcc4" presStyleIdx="1" presStyleCnt="4" custScaleX="325186" custLinFactNeighborX="-60563" custLinFactNeighborY="-163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0ED3E4-1A74-402E-8C60-BC32F127355E}" type="pres">
      <dgm:prSet presAssocID="{EF024721-CE4C-4808-9C7A-C9A13EC202D1}" presName="hierChild5" presStyleCnt="0"/>
      <dgm:spPr/>
    </dgm:pt>
    <dgm:pt modelId="{80F40589-7D13-44A4-8786-096FDAC5F948}" type="pres">
      <dgm:prSet presAssocID="{FBCF5ADD-A17A-48B0-BAD5-C1A4396EDD4B}" presName="Name23" presStyleLbl="parChTrans1D4" presStyleIdx="2" presStyleCnt="4"/>
      <dgm:spPr/>
      <dgm:t>
        <a:bodyPr/>
        <a:lstStyle/>
        <a:p>
          <a:endParaRPr lang="cs-CZ"/>
        </a:p>
      </dgm:t>
    </dgm:pt>
    <dgm:pt modelId="{1DB536B6-8C8C-47E3-B3E7-891F3D992334}" type="pres">
      <dgm:prSet presAssocID="{6B15D3B2-3F9D-4BFA-8D94-A050ADB5A3EB}" presName="hierRoot4" presStyleCnt="0"/>
      <dgm:spPr/>
    </dgm:pt>
    <dgm:pt modelId="{323FF398-CDFF-4671-B16C-440185F5059D}" type="pres">
      <dgm:prSet presAssocID="{6B15D3B2-3F9D-4BFA-8D94-A050ADB5A3EB}" presName="composite4" presStyleCnt="0"/>
      <dgm:spPr/>
    </dgm:pt>
    <dgm:pt modelId="{A4F47781-98DB-4E50-BFC8-80FA02733AF5}" type="pres">
      <dgm:prSet presAssocID="{6B15D3B2-3F9D-4BFA-8D94-A050ADB5A3EB}" presName="background4" presStyleLbl="node4" presStyleIdx="2" presStyleCnt="4"/>
      <dgm:spPr/>
    </dgm:pt>
    <dgm:pt modelId="{75D5F578-5923-4A08-AE6C-6C468FE8162B}" type="pres">
      <dgm:prSet presAssocID="{6B15D3B2-3F9D-4BFA-8D94-A050ADB5A3EB}" presName="text4" presStyleLbl="fgAcc4" presStyleIdx="2" presStyleCnt="4" custScaleX="325186" custLinFactNeighborX="40112" custLinFactNeighborY="75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5E2A34-9DE0-4E68-86DA-482FFE070687}" type="pres">
      <dgm:prSet presAssocID="{6B15D3B2-3F9D-4BFA-8D94-A050ADB5A3EB}" presName="hierChild5" presStyleCnt="0"/>
      <dgm:spPr/>
    </dgm:pt>
    <dgm:pt modelId="{4F23F25E-6941-4E23-936E-570FEB2A13C8}" type="pres">
      <dgm:prSet presAssocID="{FD8B6BBA-4CCC-4CDC-BEDC-DFD886B7BF5C}" presName="Name23" presStyleLbl="parChTrans1D4" presStyleIdx="3" presStyleCnt="4"/>
      <dgm:spPr/>
      <dgm:t>
        <a:bodyPr/>
        <a:lstStyle/>
        <a:p>
          <a:endParaRPr lang="cs-CZ"/>
        </a:p>
      </dgm:t>
    </dgm:pt>
    <dgm:pt modelId="{6B06855F-0596-4BA1-990F-8CC84D1615A2}" type="pres">
      <dgm:prSet presAssocID="{F03733FA-8FC2-4D0E-9134-E486E1D7CAB9}" presName="hierRoot4" presStyleCnt="0"/>
      <dgm:spPr/>
    </dgm:pt>
    <dgm:pt modelId="{2F9ECF15-6217-45B6-BAF4-E556C818F881}" type="pres">
      <dgm:prSet presAssocID="{F03733FA-8FC2-4D0E-9134-E486E1D7CAB9}" presName="composite4" presStyleCnt="0"/>
      <dgm:spPr/>
    </dgm:pt>
    <dgm:pt modelId="{AC572BED-7C6A-4978-BDE2-9DB479F19EA3}" type="pres">
      <dgm:prSet presAssocID="{F03733FA-8FC2-4D0E-9134-E486E1D7CAB9}" presName="background4" presStyleLbl="node4" presStyleIdx="3" presStyleCnt="4"/>
      <dgm:spPr/>
    </dgm:pt>
    <dgm:pt modelId="{7DC06ACF-8428-4B7F-B962-7E14AAC497ED}" type="pres">
      <dgm:prSet presAssocID="{F03733FA-8FC2-4D0E-9134-E486E1D7CAB9}" presName="text4" presStyleLbl="fgAcc4" presStyleIdx="3" presStyleCnt="4" custScaleX="325186" custLinFactNeighborX="40113" custLinFactNeighborY="-163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29FB358-71FA-462E-9A6E-CBB900470F88}" type="pres">
      <dgm:prSet presAssocID="{F03733FA-8FC2-4D0E-9134-E486E1D7CAB9}" presName="hierChild5" presStyleCnt="0"/>
      <dgm:spPr/>
    </dgm:pt>
  </dgm:ptLst>
  <dgm:cxnLst>
    <dgm:cxn modelId="{4636E1C9-C3E9-41B5-8350-203432A5D3CD}" srcId="{416868DA-C558-4C39-A615-67620036F068}" destId="{6B15D3B2-3F9D-4BFA-8D94-A050ADB5A3EB}" srcOrd="1" destOrd="0" parTransId="{FBCF5ADD-A17A-48B0-BAD5-C1A4396EDD4B}" sibTransId="{F3B50BD7-2AC3-4B6C-A9C6-27DB35530453}"/>
    <dgm:cxn modelId="{F855AD9A-ACAB-4433-9D06-942F9067A60F}" srcId="{416868DA-C558-4C39-A615-67620036F068}" destId="{5E490F75-52AE-4E1C-A5FA-31A45C6C0A5E}" srcOrd="0" destOrd="0" parTransId="{2A1AF512-BC38-426F-B9C5-8C0E677459BF}" sibTransId="{DE8C52A1-685D-48B2-85DE-6959EA79FE72}"/>
    <dgm:cxn modelId="{C6B9596D-2425-46E9-9AAA-A2A86CCD632F}" type="presOf" srcId="{F30886D0-06A9-4C92-96D5-1930E5AA7404}" destId="{2AE0C304-C3FA-4EBA-A9DA-67CE324154B0}" srcOrd="0" destOrd="0" presId="urn:microsoft.com/office/officeart/2005/8/layout/hierarchy1"/>
    <dgm:cxn modelId="{F038B4C3-1672-4685-A03A-B2D5C6E27973}" srcId="{5E490F75-52AE-4E1C-A5FA-31A45C6C0A5E}" destId="{EF024721-CE4C-4808-9C7A-C9A13EC202D1}" srcOrd="0" destOrd="0" parTransId="{B17C27E3-3BF3-42C8-B7FE-9670F47135F8}" sibTransId="{327EFA14-E57F-4365-8744-420FCCF3123D}"/>
    <dgm:cxn modelId="{15B7F5DB-C07C-4BFB-9914-23F693FE1701}" srcId="{6B15D3B2-3F9D-4BFA-8D94-A050ADB5A3EB}" destId="{F03733FA-8FC2-4D0E-9134-E486E1D7CAB9}" srcOrd="0" destOrd="0" parTransId="{FD8B6BBA-4CCC-4CDC-BEDC-DFD886B7BF5C}" sibTransId="{F3F3F10F-C363-4CDA-AD0B-AF3F5C6DF1EB}"/>
    <dgm:cxn modelId="{83F72946-6B8A-408E-AFE8-F8FA0CC1A38B}" srcId="{F4AA74D2-2F61-46D2-A8FC-AA5DF7B0ADA2}" destId="{C627223B-6326-4209-A914-7C0B7B229C79}" srcOrd="0" destOrd="0" parTransId="{C6E26567-964C-4D18-9AE9-C53E0C8F643B}" sibTransId="{74528AFB-FFFF-4687-BFEE-5C231D3634F0}"/>
    <dgm:cxn modelId="{1353519C-C7CB-4ECA-AC48-A0926B05B5F8}" type="presOf" srcId="{1DF4D3ED-755B-4986-93B0-D94A1588EC9D}" destId="{E6FA8CE8-51FD-44F0-9382-9C4946F7460B}" srcOrd="0" destOrd="0" presId="urn:microsoft.com/office/officeart/2005/8/layout/hierarchy1"/>
    <dgm:cxn modelId="{F2324383-895C-466A-8494-A5BC9ED5AC40}" srcId="{C627223B-6326-4209-A914-7C0B7B229C79}" destId="{1DF4D3ED-755B-4986-93B0-D94A1588EC9D}" srcOrd="0" destOrd="0" parTransId="{F30886D0-06A9-4C92-96D5-1930E5AA7404}" sibTransId="{C02F2942-DDDD-40A3-82E6-5D4CD0F91326}"/>
    <dgm:cxn modelId="{7A03CFC9-85FB-4B47-A981-7C895F41062E}" type="presOf" srcId="{5E490F75-52AE-4E1C-A5FA-31A45C6C0A5E}" destId="{600858CF-A7FF-4DD2-A755-8379F7E92251}" srcOrd="0" destOrd="0" presId="urn:microsoft.com/office/officeart/2005/8/layout/hierarchy1"/>
    <dgm:cxn modelId="{BB7A483C-48F8-4074-9898-FEAB793DADE8}" srcId="{1DF4D3ED-755B-4986-93B0-D94A1588EC9D}" destId="{416868DA-C558-4C39-A615-67620036F068}" srcOrd="0" destOrd="0" parTransId="{927AFA19-C86E-4D27-8ABA-24892A3766E2}" sibTransId="{7E20201B-4170-4EEE-B28A-DA0625425B01}"/>
    <dgm:cxn modelId="{37877A4F-D91E-4C56-87FA-3213BC3811C5}" type="presOf" srcId="{F4AA74D2-2F61-46D2-A8FC-AA5DF7B0ADA2}" destId="{633B5696-88D6-46EE-BCD0-31BBD06E8DE7}" srcOrd="0" destOrd="0" presId="urn:microsoft.com/office/officeart/2005/8/layout/hierarchy1"/>
    <dgm:cxn modelId="{72B7B321-24BD-4BE7-879F-A990850D1F46}" type="presOf" srcId="{6B15D3B2-3F9D-4BFA-8D94-A050ADB5A3EB}" destId="{75D5F578-5923-4A08-AE6C-6C468FE8162B}" srcOrd="0" destOrd="0" presId="urn:microsoft.com/office/officeart/2005/8/layout/hierarchy1"/>
    <dgm:cxn modelId="{4FD910F3-6906-4B60-BD95-B7642F4A3BED}" type="presOf" srcId="{FBCF5ADD-A17A-48B0-BAD5-C1A4396EDD4B}" destId="{80F40589-7D13-44A4-8786-096FDAC5F948}" srcOrd="0" destOrd="0" presId="urn:microsoft.com/office/officeart/2005/8/layout/hierarchy1"/>
    <dgm:cxn modelId="{AFB7FB4B-CDE1-4C62-ACD5-2BBF84DB41BB}" type="presOf" srcId="{B17C27E3-3BF3-42C8-B7FE-9670F47135F8}" destId="{88CD9951-4324-4829-9B83-38A6F702C7E6}" srcOrd="0" destOrd="0" presId="urn:microsoft.com/office/officeart/2005/8/layout/hierarchy1"/>
    <dgm:cxn modelId="{227C7597-62D4-4236-9AA2-8C9DD9103458}" type="presOf" srcId="{F03733FA-8FC2-4D0E-9134-E486E1D7CAB9}" destId="{7DC06ACF-8428-4B7F-B962-7E14AAC497ED}" srcOrd="0" destOrd="0" presId="urn:microsoft.com/office/officeart/2005/8/layout/hierarchy1"/>
    <dgm:cxn modelId="{FDE98DE4-5C8B-44FD-AF92-CDD36F3E0CDC}" type="presOf" srcId="{2A1AF512-BC38-426F-B9C5-8C0E677459BF}" destId="{A3BD0443-1609-4317-BD6F-6D9FB8BBF335}" srcOrd="0" destOrd="0" presId="urn:microsoft.com/office/officeart/2005/8/layout/hierarchy1"/>
    <dgm:cxn modelId="{A5FF41A4-C759-4107-A45C-53F4E7DA8015}" type="presOf" srcId="{416868DA-C558-4C39-A615-67620036F068}" destId="{0F5D91EF-377D-42B9-8F11-FC5C70C34024}" srcOrd="0" destOrd="0" presId="urn:microsoft.com/office/officeart/2005/8/layout/hierarchy1"/>
    <dgm:cxn modelId="{4C6E55A5-CEDB-42A7-9263-8A8AF3FCB0B8}" type="presOf" srcId="{C627223B-6326-4209-A914-7C0B7B229C79}" destId="{87E77A5B-EBF2-40B1-A495-1CE49D83365B}" srcOrd="0" destOrd="0" presId="urn:microsoft.com/office/officeart/2005/8/layout/hierarchy1"/>
    <dgm:cxn modelId="{73A65D14-17C0-4EF9-AA12-5B3D86C3A444}" type="presOf" srcId="{927AFA19-C86E-4D27-8ABA-24892A3766E2}" destId="{461490D7-0AD0-4646-8FD4-D41FB0D3DB00}" srcOrd="0" destOrd="0" presId="urn:microsoft.com/office/officeart/2005/8/layout/hierarchy1"/>
    <dgm:cxn modelId="{61CC2551-60FD-4472-A12E-8ECFB545F789}" type="presOf" srcId="{EF024721-CE4C-4808-9C7A-C9A13EC202D1}" destId="{17A4B64B-5724-4D78-B48B-1C2E0EF451BC}" srcOrd="0" destOrd="0" presId="urn:microsoft.com/office/officeart/2005/8/layout/hierarchy1"/>
    <dgm:cxn modelId="{AB42B1A6-6B53-4F6F-B463-18D80C0EA8C5}" type="presOf" srcId="{FD8B6BBA-4CCC-4CDC-BEDC-DFD886B7BF5C}" destId="{4F23F25E-6941-4E23-936E-570FEB2A13C8}" srcOrd="0" destOrd="0" presId="urn:microsoft.com/office/officeart/2005/8/layout/hierarchy1"/>
    <dgm:cxn modelId="{D2E5D784-7E94-4646-9E5A-F580D62C6663}" type="presParOf" srcId="{633B5696-88D6-46EE-BCD0-31BBD06E8DE7}" destId="{BB2A922E-F0A7-47E3-BF4D-461D1D01402A}" srcOrd="0" destOrd="0" presId="urn:microsoft.com/office/officeart/2005/8/layout/hierarchy1"/>
    <dgm:cxn modelId="{C4E15E60-8389-4327-90FF-0464A076DE39}" type="presParOf" srcId="{BB2A922E-F0A7-47E3-BF4D-461D1D01402A}" destId="{B951DC09-E2C9-410B-89B3-4DA190D69BE8}" srcOrd="0" destOrd="0" presId="urn:microsoft.com/office/officeart/2005/8/layout/hierarchy1"/>
    <dgm:cxn modelId="{1700D50D-BBFC-4035-A918-78D65A1B626D}" type="presParOf" srcId="{B951DC09-E2C9-410B-89B3-4DA190D69BE8}" destId="{3519AA2C-BF55-466E-BB15-9092DA25991C}" srcOrd="0" destOrd="0" presId="urn:microsoft.com/office/officeart/2005/8/layout/hierarchy1"/>
    <dgm:cxn modelId="{2E07274B-C686-40F1-820B-679868A4A9E8}" type="presParOf" srcId="{B951DC09-E2C9-410B-89B3-4DA190D69BE8}" destId="{87E77A5B-EBF2-40B1-A495-1CE49D83365B}" srcOrd="1" destOrd="0" presId="urn:microsoft.com/office/officeart/2005/8/layout/hierarchy1"/>
    <dgm:cxn modelId="{D6574B24-3FC5-41A9-A23A-95548793D001}" type="presParOf" srcId="{BB2A922E-F0A7-47E3-BF4D-461D1D01402A}" destId="{7FFE517A-AF4F-4AE7-B60E-5D6C05027B3E}" srcOrd="1" destOrd="0" presId="urn:microsoft.com/office/officeart/2005/8/layout/hierarchy1"/>
    <dgm:cxn modelId="{8774C636-D124-4019-B962-A63258C8E6DF}" type="presParOf" srcId="{7FFE517A-AF4F-4AE7-B60E-5D6C05027B3E}" destId="{2AE0C304-C3FA-4EBA-A9DA-67CE324154B0}" srcOrd="0" destOrd="0" presId="urn:microsoft.com/office/officeart/2005/8/layout/hierarchy1"/>
    <dgm:cxn modelId="{4C3936A1-EF03-4B1E-B5F4-100591E027C5}" type="presParOf" srcId="{7FFE517A-AF4F-4AE7-B60E-5D6C05027B3E}" destId="{4AE0158D-6727-4301-BF97-AE426390857F}" srcOrd="1" destOrd="0" presId="urn:microsoft.com/office/officeart/2005/8/layout/hierarchy1"/>
    <dgm:cxn modelId="{CF7381A7-363F-4429-AF22-B1AB786D3A70}" type="presParOf" srcId="{4AE0158D-6727-4301-BF97-AE426390857F}" destId="{97CCE3CF-31A8-4B4E-BBB9-B7DA99477785}" srcOrd="0" destOrd="0" presId="urn:microsoft.com/office/officeart/2005/8/layout/hierarchy1"/>
    <dgm:cxn modelId="{1AE2C54D-7C23-41CF-8A41-2E7D78621BC2}" type="presParOf" srcId="{97CCE3CF-31A8-4B4E-BBB9-B7DA99477785}" destId="{2060626C-887D-4B3F-B0F6-FDE1F99FD21D}" srcOrd="0" destOrd="0" presId="urn:microsoft.com/office/officeart/2005/8/layout/hierarchy1"/>
    <dgm:cxn modelId="{D83B1910-12AE-4F07-8658-65487CF90ED3}" type="presParOf" srcId="{97CCE3CF-31A8-4B4E-BBB9-B7DA99477785}" destId="{E6FA8CE8-51FD-44F0-9382-9C4946F7460B}" srcOrd="1" destOrd="0" presId="urn:microsoft.com/office/officeart/2005/8/layout/hierarchy1"/>
    <dgm:cxn modelId="{20C1F6C5-2D81-4A0F-ABC9-EA4A4CC0B295}" type="presParOf" srcId="{4AE0158D-6727-4301-BF97-AE426390857F}" destId="{30C17582-FFB9-41B7-8F7A-C1756EDD2D5D}" srcOrd="1" destOrd="0" presId="urn:microsoft.com/office/officeart/2005/8/layout/hierarchy1"/>
    <dgm:cxn modelId="{DF7B0B03-3199-40DE-A9F7-D2300C3CFA33}" type="presParOf" srcId="{30C17582-FFB9-41B7-8F7A-C1756EDD2D5D}" destId="{461490D7-0AD0-4646-8FD4-D41FB0D3DB00}" srcOrd="0" destOrd="0" presId="urn:microsoft.com/office/officeart/2005/8/layout/hierarchy1"/>
    <dgm:cxn modelId="{2F62B243-928A-4B5F-954B-5D3E6AF71315}" type="presParOf" srcId="{30C17582-FFB9-41B7-8F7A-C1756EDD2D5D}" destId="{DBCC1934-21E8-4A45-B726-E159096C0FFF}" srcOrd="1" destOrd="0" presId="urn:microsoft.com/office/officeart/2005/8/layout/hierarchy1"/>
    <dgm:cxn modelId="{85ED806D-F70E-4E3B-B73A-D68047E235F0}" type="presParOf" srcId="{DBCC1934-21E8-4A45-B726-E159096C0FFF}" destId="{92295ABC-A4D1-422A-A750-65701310CDDA}" srcOrd="0" destOrd="0" presId="urn:microsoft.com/office/officeart/2005/8/layout/hierarchy1"/>
    <dgm:cxn modelId="{D9AE8409-2013-478F-9152-E4F0DD225E67}" type="presParOf" srcId="{92295ABC-A4D1-422A-A750-65701310CDDA}" destId="{239EB63D-03AC-421A-8060-97AD3FDCC2E0}" srcOrd="0" destOrd="0" presId="urn:microsoft.com/office/officeart/2005/8/layout/hierarchy1"/>
    <dgm:cxn modelId="{C1ACF853-8C0A-4B97-9929-2ED32C5AF108}" type="presParOf" srcId="{92295ABC-A4D1-422A-A750-65701310CDDA}" destId="{0F5D91EF-377D-42B9-8F11-FC5C70C34024}" srcOrd="1" destOrd="0" presId="urn:microsoft.com/office/officeart/2005/8/layout/hierarchy1"/>
    <dgm:cxn modelId="{26E7AD3A-365B-4D84-A11F-E20EEEDA2D81}" type="presParOf" srcId="{DBCC1934-21E8-4A45-B726-E159096C0FFF}" destId="{DAB8820F-31F7-4407-BFEB-C05DBD5EB6BB}" srcOrd="1" destOrd="0" presId="urn:microsoft.com/office/officeart/2005/8/layout/hierarchy1"/>
    <dgm:cxn modelId="{F3790CA8-2871-4260-89C6-F9A407BA30E7}" type="presParOf" srcId="{DAB8820F-31F7-4407-BFEB-C05DBD5EB6BB}" destId="{A3BD0443-1609-4317-BD6F-6D9FB8BBF335}" srcOrd="0" destOrd="0" presId="urn:microsoft.com/office/officeart/2005/8/layout/hierarchy1"/>
    <dgm:cxn modelId="{624897EC-8466-4CB8-90E2-1D8120A5C6C0}" type="presParOf" srcId="{DAB8820F-31F7-4407-BFEB-C05DBD5EB6BB}" destId="{415D22AD-5D7A-4544-A6AD-398E5BB51F4A}" srcOrd="1" destOrd="0" presId="urn:microsoft.com/office/officeart/2005/8/layout/hierarchy1"/>
    <dgm:cxn modelId="{A8BC786E-A793-460A-86EE-C1B5624F3B02}" type="presParOf" srcId="{415D22AD-5D7A-4544-A6AD-398E5BB51F4A}" destId="{2014B289-09F7-4011-886B-9EA364F9621A}" srcOrd="0" destOrd="0" presId="urn:microsoft.com/office/officeart/2005/8/layout/hierarchy1"/>
    <dgm:cxn modelId="{0088692D-06AC-4D7A-94F8-8496827D03B8}" type="presParOf" srcId="{2014B289-09F7-4011-886B-9EA364F9621A}" destId="{F99A51BC-5972-4AC3-A468-F3C799701A46}" srcOrd="0" destOrd="0" presId="urn:microsoft.com/office/officeart/2005/8/layout/hierarchy1"/>
    <dgm:cxn modelId="{A8998AC0-1C78-41F4-9919-D30DF69233AA}" type="presParOf" srcId="{2014B289-09F7-4011-886B-9EA364F9621A}" destId="{600858CF-A7FF-4DD2-A755-8379F7E92251}" srcOrd="1" destOrd="0" presId="urn:microsoft.com/office/officeart/2005/8/layout/hierarchy1"/>
    <dgm:cxn modelId="{AFD545EA-EEBD-43AC-9E12-74D2DD72DE78}" type="presParOf" srcId="{415D22AD-5D7A-4544-A6AD-398E5BB51F4A}" destId="{F3EB91DF-7642-4DC1-9E82-661779D17DD3}" srcOrd="1" destOrd="0" presId="urn:microsoft.com/office/officeart/2005/8/layout/hierarchy1"/>
    <dgm:cxn modelId="{C03B7DF2-309F-4F23-91E5-86AC8D9B9B5F}" type="presParOf" srcId="{F3EB91DF-7642-4DC1-9E82-661779D17DD3}" destId="{88CD9951-4324-4829-9B83-38A6F702C7E6}" srcOrd="0" destOrd="0" presId="urn:microsoft.com/office/officeart/2005/8/layout/hierarchy1"/>
    <dgm:cxn modelId="{7C9E9548-6C5A-41F2-B7D0-6E339B097498}" type="presParOf" srcId="{F3EB91DF-7642-4DC1-9E82-661779D17DD3}" destId="{6B8C0D52-A3A1-4E64-8E5F-352C18678CF6}" srcOrd="1" destOrd="0" presId="urn:microsoft.com/office/officeart/2005/8/layout/hierarchy1"/>
    <dgm:cxn modelId="{8FD2DECF-AA2C-43BE-9C30-678CC2E290F3}" type="presParOf" srcId="{6B8C0D52-A3A1-4E64-8E5F-352C18678CF6}" destId="{6E6D1535-D7E4-42F1-9DBE-49947C9D1013}" srcOrd="0" destOrd="0" presId="urn:microsoft.com/office/officeart/2005/8/layout/hierarchy1"/>
    <dgm:cxn modelId="{0DC8F7D4-94EA-4E1C-B684-D25ECB22F033}" type="presParOf" srcId="{6E6D1535-D7E4-42F1-9DBE-49947C9D1013}" destId="{3115BDF9-B891-4C79-A7E2-CC0F89CE5671}" srcOrd="0" destOrd="0" presId="urn:microsoft.com/office/officeart/2005/8/layout/hierarchy1"/>
    <dgm:cxn modelId="{B3883EAD-1BB2-4F28-807C-87785C6DA83E}" type="presParOf" srcId="{6E6D1535-D7E4-42F1-9DBE-49947C9D1013}" destId="{17A4B64B-5724-4D78-B48B-1C2E0EF451BC}" srcOrd="1" destOrd="0" presId="urn:microsoft.com/office/officeart/2005/8/layout/hierarchy1"/>
    <dgm:cxn modelId="{6C4D95A1-7260-49EE-9B40-0EB28F2402B5}" type="presParOf" srcId="{6B8C0D52-A3A1-4E64-8E5F-352C18678CF6}" destId="{FF0ED3E4-1A74-402E-8C60-BC32F127355E}" srcOrd="1" destOrd="0" presId="urn:microsoft.com/office/officeart/2005/8/layout/hierarchy1"/>
    <dgm:cxn modelId="{FFF1C83C-F361-43CC-8584-7C1AE836E5B7}" type="presParOf" srcId="{DAB8820F-31F7-4407-BFEB-C05DBD5EB6BB}" destId="{80F40589-7D13-44A4-8786-096FDAC5F948}" srcOrd="2" destOrd="0" presId="urn:microsoft.com/office/officeart/2005/8/layout/hierarchy1"/>
    <dgm:cxn modelId="{FFC174F6-5D87-4704-A7A5-BF1607ECFFC9}" type="presParOf" srcId="{DAB8820F-31F7-4407-BFEB-C05DBD5EB6BB}" destId="{1DB536B6-8C8C-47E3-B3E7-891F3D992334}" srcOrd="3" destOrd="0" presId="urn:microsoft.com/office/officeart/2005/8/layout/hierarchy1"/>
    <dgm:cxn modelId="{2D57D89E-D324-466C-9BC0-C0229B9AD904}" type="presParOf" srcId="{1DB536B6-8C8C-47E3-B3E7-891F3D992334}" destId="{323FF398-CDFF-4671-B16C-440185F5059D}" srcOrd="0" destOrd="0" presId="urn:microsoft.com/office/officeart/2005/8/layout/hierarchy1"/>
    <dgm:cxn modelId="{864BB174-80FF-4492-9045-1A9305287448}" type="presParOf" srcId="{323FF398-CDFF-4671-B16C-440185F5059D}" destId="{A4F47781-98DB-4E50-BFC8-80FA02733AF5}" srcOrd="0" destOrd="0" presId="urn:microsoft.com/office/officeart/2005/8/layout/hierarchy1"/>
    <dgm:cxn modelId="{4F87086C-1491-4C3B-862A-CA36A29F7D54}" type="presParOf" srcId="{323FF398-CDFF-4671-B16C-440185F5059D}" destId="{75D5F578-5923-4A08-AE6C-6C468FE8162B}" srcOrd="1" destOrd="0" presId="urn:microsoft.com/office/officeart/2005/8/layout/hierarchy1"/>
    <dgm:cxn modelId="{6C013611-0322-42E2-86A3-8505FB531016}" type="presParOf" srcId="{1DB536B6-8C8C-47E3-B3E7-891F3D992334}" destId="{D35E2A34-9DE0-4E68-86DA-482FFE070687}" srcOrd="1" destOrd="0" presId="urn:microsoft.com/office/officeart/2005/8/layout/hierarchy1"/>
    <dgm:cxn modelId="{501957F6-B95E-46D7-AA44-2E9EC691B46B}" type="presParOf" srcId="{D35E2A34-9DE0-4E68-86DA-482FFE070687}" destId="{4F23F25E-6941-4E23-936E-570FEB2A13C8}" srcOrd="0" destOrd="0" presId="urn:microsoft.com/office/officeart/2005/8/layout/hierarchy1"/>
    <dgm:cxn modelId="{A1217EB7-60BB-4BA2-A91F-0ABC68B651F5}" type="presParOf" srcId="{D35E2A34-9DE0-4E68-86DA-482FFE070687}" destId="{6B06855F-0596-4BA1-990F-8CC84D1615A2}" srcOrd="1" destOrd="0" presId="urn:microsoft.com/office/officeart/2005/8/layout/hierarchy1"/>
    <dgm:cxn modelId="{A2C9F96A-8233-4CAF-AD05-FE3326A6E4B4}" type="presParOf" srcId="{6B06855F-0596-4BA1-990F-8CC84D1615A2}" destId="{2F9ECF15-6217-45B6-BAF4-E556C818F881}" srcOrd="0" destOrd="0" presId="urn:microsoft.com/office/officeart/2005/8/layout/hierarchy1"/>
    <dgm:cxn modelId="{BCEBC536-F764-4350-832D-BB6334A16B1B}" type="presParOf" srcId="{2F9ECF15-6217-45B6-BAF4-E556C818F881}" destId="{AC572BED-7C6A-4978-BDE2-9DB479F19EA3}" srcOrd="0" destOrd="0" presId="urn:microsoft.com/office/officeart/2005/8/layout/hierarchy1"/>
    <dgm:cxn modelId="{8305791C-F01F-4A36-88F3-B033F6204759}" type="presParOf" srcId="{2F9ECF15-6217-45B6-BAF4-E556C818F881}" destId="{7DC06ACF-8428-4B7F-B962-7E14AAC497ED}" srcOrd="1" destOrd="0" presId="urn:microsoft.com/office/officeart/2005/8/layout/hierarchy1"/>
    <dgm:cxn modelId="{DBAD9432-2624-480E-ADB3-2ADBAE91EC65}" type="presParOf" srcId="{6B06855F-0596-4BA1-990F-8CC84D1615A2}" destId="{029FB358-71FA-462E-9A6E-CBB900470F8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23F25E-6941-4E23-936E-570FEB2A13C8}">
      <dsp:nvSpPr>
        <dsp:cNvPr id="0" name=""/>
        <dsp:cNvSpPr/>
      </dsp:nvSpPr>
      <dsp:spPr>
        <a:xfrm>
          <a:off x="6255290" y="3798565"/>
          <a:ext cx="91440" cy="2578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87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40589-7D13-44A4-8786-096FDAC5F948}">
      <dsp:nvSpPr>
        <dsp:cNvPr id="0" name=""/>
        <dsp:cNvSpPr/>
      </dsp:nvSpPr>
      <dsp:spPr>
        <a:xfrm>
          <a:off x="4053118" y="2717140"/>
          <a:ext cx="2247892" cy="376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47"/>
              </a:lnTo>
              <a:lnTo>
                <a:pt x="2247892" y="273547"/>
              </a:lnTo>
              <a:lnTo>
                <a:pt x="2247892" y="37640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D9951-4324-4829-9B83-38A6F702C7E6}">
      <dsp:nvSpPr>
        <dsp:cNvPr id="0" name=""/>
        <dsp:cNvSpPr/>
      </dsp:nvSpPr>
      <dsp:spPr>
        <a:xfrm>
          <a:off x="1636142" y="3798565"/>
          <a:ext cx="91440" cy="2578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87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BD0443-1609-4317-BD6F-6D9FB8BBF335}">
      <dsp:nvSpPr>
        <dsp:cNvPr id="0" name=""/>
        <dsp:cNvSpPr/>
      </dsp:nvSpPr>
      <dsp:spPr>
        <a:xfrm>
          <a:off x="1681862" y="2717140"/>
          <a:ext cx="2371256" cy="376401"/>
        </a:xfrm>
        <a:custGeom>
          <a:avLst/>
          <a:gdLst/>
          <a:ahLst/>
          <a:cxnLst/>
          <a:rect l="0" t="0" r="0" b="0"/>
          <a:pathLst>
            <a:path>
              <a:moveTo>
                <a:pt x="2371256" y="0"/>
              </a:moveTo>
              <a:lnTo>
                <a:pt x="2371256" y="273547"/>
              </a:lnTo>
              <a:lnTo>
                <a:pt x="0" y="273547"/>
              </a:lnTo>
              <a:lnTo>
                <a:pt x="0" y="37640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490D7-0AD0-4646-8FD4-D41FB0D3DB00}">
      <dsp:nvSpPr>
        <dsp:cNvPr id="0" name=""/>
        <dsp:cNvSpPr/>
      </dsp:nvSpPr>
      <dsp:spPr>
        <a:xfrm>
          <a:off x="4007398" y="1689213"/>
          <a:ext cx="91440" cy="3229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9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0C304-C3FA-4EBA-A9DA-67CE324154B0}">
      <dsp:nvSpPr>
        <dsp:cNvPr id="0" name=""/>
        <dsp:cNvSpPr/>
      </dsp:nvSpPr>
      <dsp:spPr>
        <a:xfrm>
          <a:off x="4007398" y="661285"/>
          <a:ext cx="91440" cy="3229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904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9AA2C-BF55-466E-BB15-9092DA25991C}">
      <dsp:nvSpPr>
        <dsp:cNvPr id="0" name=""/>
        <dsp:cNvSpPr/>
      </dsp:nvSpPr>
      <dsp:spPr>
        <a:xfrm>
          <a:off x="2247892" y="3301"/>
          <a:ext cx="3610451" cy="6579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E77A5B-EBF2-40B1-A495-1CE49D83365B}">
      <dsp:nvSpPr>
        <dsp:cNvPr id="0" name=""/>
        <dsp:cNvSpPr/>
      </dsp:nvSpPr>
      <dsp:spPr>
        <a:xfrm>
          <a:off x="2371256" y="120497"/>
          <a:ext cx="3610451" cy="65798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La Educación Infantil</a:t>
          </a:r>
          <a:endParaRPr lang="cs-CZ" sz="1900" kern="1200"/>
        </a:p>
      </dsp:txBody>
      <dsp:txXfrm>
        <a:off x="2390528" y="139769"/>
        <a:ext cx="3571907" cy="619440"/>
      </dsp:txXfrm>
    </dsp:sp>
    <dsp:sp modelId="{2060626C-887D-4B3F-B0F6-FDE1F99FD21D}">
      <dsp:nvSpPr>
        <dsp:cNvPr id="0" name=""/>
        <dsp:cNvSpPr/>
      </dsp:nvSpPr>
      <dsp:spPr>
        <a:xfrm>
          <a:off x="2247892" y="984190"/>
          <a:ext cx="3610451" cy="7050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FA8CE8-51FD-44F0-9382-9C4946F7460B}">
      <dsp:nvSpPr>
        <dsp:cNvPr id="0" name=""/>
        <dsp:cNvSpPr/>
      </dsp:nvSpPr>
      <dsp:spPr>
        <a:xfrm>
          <a:off x="2371256" y="1101385"/>
          <a:ext cx="3610451" cy="70502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La Educación Primaria</a:t>
          </a:r>
          <a:endParaRPr lang="cs-CZ" sz="1900" kern="1200"/>
        </a:p>
      </dsp:txBody>
      <dsp:txXfrm>
        <a:off x="2391905" y="1122034"/>
        <a:ext cx="3569153" cy="663725"/>
      </dsp:txXfrm>
    </dsp:sp>
    <dsp:sp modelId="{239EB63D-03AC-421A-8060-97AD3FDCC2E0}">
      <dsp:nvSpPr>
        <dsp:cNvPr id="0" name=""/>
        <dsp:cNvSpPr/>
      </dsp:nvSpPr>
      <dsp:spPr>
        <a:xfrm>
          <a:off x="2247892" y="2012117"/>
          <a:ext cx="3610451" cy="7050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5D91EF-377D-42B9-8F11-FC5C70C34024}">
      <dsp:nvSpPr>
        <dsp:cNvPr id="0" name=""/>
        <dsp:cNvSpPr/>
      </dsp:nvSpPr>
      <dsp:spPr>
        <a:xfrm>
          <a:off x="2371256" y="2129313"/>
          <a:ext cx="3610451" cy="70502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La Educación Secundaria Obligatoria (ESO)</a:t>
          </a:r>
          <a:endParaRPr lang="cs-CZ" sz="1900" kern="1200"/>
        </a:p>
      </dsp:txBody>
      <dsp:txXfrm>
        <a:off x="2391905" y="2149962"/>
        <a:ext cx="3569153" cy="663725"/>
      </dsp:txXfrm>
    </dsp:sp>
    <dsp:sp modelId="{F99A51BC-5972-4AC3-A468-F3C799701A46}">
      <dsp:nvSpPr>
        <dsp:cNvPr id="0" name=""/>
        <dsp:cNvSpPr/>
      </dsp:nvSpPr>
      <dsp:spPr>
        <a:xfrm>
          <a:off x="-123363" y="3093542"/>
          <a:ext cx="3610451" cy="7050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00858CF-A7FF-4DD2-A755-8379F7E92251}">
      <dsp:nvSpPr>
        <dsp:cNvPr id="0" name=""/>
        <dsp:cNvSpPr/>
      </dsp:nvSpPr>
      <dsp:spPr>
        <a:xfrm>
          <a:off x="0" y="3210737"/>
          <a:ext cx="3610451" cy="70502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Bachillerato</a:t>
          </a:r>
          <a:endParaRPr lang="cs-CZ" sz="1900" kern="1200"/>
        </a:p>
      </dsp:txBody>
      <dsp:txXfrm>
        <a:off x="20649" y="3231386"/>
        <a:ext cx="3569153" cy="663725"/>
      </dsp:txXfrm>
    </dsp:sp>
    <dsp:sp modelId="{3115BDF9-B891-4C79-A7E2-CC0F89CE5671}">
      <dsp:nvSpPr>
        <dsp:cNvPr id="0" name=""/>
        <dsp:cNvSpPr/>
      </dsp:nvSpPr>
      <dsp:spPr>
        <a:xfrm>
          <a:off x="-123363" y="4056438"/>
          <a:ext cx="3610451" cy="7050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7A4B64B-5724-4D78-B48B-1C2E0EF451BC}">
      <dsp:nvSpPr>
        <dsp:cNvPr id="0" name=""/>
        <dsp:cNvSpPr/>
      </dsp:nvSpPr>
      <dsp:spPr>
        <a:xfrm>
          <a:off x="0" y="4173633"/>
          <a:ext cx="3610451" cy="70502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La Enseñanza Universitaria</a:t>
          </a:r>
          <a:endParaRPr lang="cs-CZ" sz="1900" kern="1200"/>
        </a:p>
      </dsp:txBody>
      <dsp:txXfrm>
        <a:off x="20649" y="4194282"/>
        <a:ext cx="3569153" cy="663725"/>
      </dsp:txXfrm>
    </dsp:sp>
    <dsp:sp modelId="{A4F47781-98DB-4E50-BFC8-80FA02733AF5}">
      <dsp:nvSpPr>
        <dsp:cNvPr id="0" name=""/>
        <dsp:cNvSpPr/>
      </dsp:nvSpPr>
      <dsp:spPr>
        <a:xfrm>
          <a:off x="4495785" y="3093542"/>
          <a:ext cx="3610451" cy="7050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5D5F578-5923-4A08-AE6C-6C468FE8162B}">
      <dsp:nvSpPr>
        <dsp:cNvPr id="0" name=""/>
        <dsp:cNvSpPr/>
      </dsp:nvSpPr>
      <dsp:spPr>
        <a:xfrm>
          <a:off x="4619148" y="3210737"/>
          <a:ext cx="3610451" cy="70502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u="none" kern="1200" dirty="0" smtClean="0">
              <a:effectLst/>
            </a:rPr>
            <a:t>El </a:t>
          </a:r>
          <a:r>
            <a:rPr lang="cs-CZ" sz="1900" u="none" kern="1200" dirty="0" err="1" smtClean="0">
              <a:effectLst/>
            </a:rPr>
            <a:t>módulo</a:t>
          </a:r>
          <a:endParaRPr lang="cs-CZ" sz="1900" u="none" kern="1200" dirty="0" smtClean="0">
            <a:effectLst/>
          </a:endParaRPr>
        </a:p>
      </dsp:txBody>
      <dsp:txXfrm>
        <a:off x="4639797" y="3231386"/>
        <a:ext cx="3569153" cy="663725"/>
      </dsp:txXfrm>
    </dsp:sp>
    <dsp:sp modelId="{AC572BED-7C6A-4978-BDE2-9DB479F19EA3}">
      <dsp:nvSpPr>
        <dsp:cNvPr id="0" name=""/>
        <dsp:cNvSpPr/>
      </dsp:nvSpPr>
      <dsp:spPr>
        <a:xfrm>
          <a:off x="4495785" y="4056438"/>
          <a:ext cx="3610451" cy="7050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DC06ACF-8428-4B7F-B962-7E14AAC497ED}">
      <dsp:nvSpPr>
        <dsp:cNvPr id="0" name=""/>
        <dsp:cNvSpPr/>
      </dsp:nvSpPr>
      <dsp:spPr>
        <a:xfrm>
          <a:off x="4619148" y="4173633"/>
          <a:ext cx="3610451" cy="70502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La Formación Profesional de Grado Superior</a:t>
          </a:r>
          <a:endParaRPr lang="cs-CZ" sz="1900" kern="1200"/>
        </a:p>
      </dsp:txBody>
      <dsp:txXfrm>
        <a:off x="4639797" y="4194282"/>
        <a:ext cx="3569153" cy="663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t>26.2.2015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t>26.2.2015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t>26.2.2015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t>26.2.2015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t>26.2.2015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smtClean="0"/>
              <a:t>La </a:t>
            </a:r>
            <a:r>
              <a:rPr lang="cs-CZ" sz="4800" err="1"/>
              <a:t>e</a:t>
            </a:r>
            <a:r>
              <a:rPr lang="cs-CZ" sz="4800" err="1" smtClean="0"/>
              <a:t>scuela</a:t>
            </a:r>
            <a:r>
              <a:rPr lang="cs-CZ" sz="4800" smtClean="0"/>
              <a:t> y la </a:t>
            </a:r>
            <a:r>
              <a:rPr lang="cs-CZ" sz="4800" err="1" smtClean="0"/>
              <a:t>educación</a:t>
            </a:r>
            <a:endParaRPr lang="cs-CZ" sz="48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/>
          </a:bodyPr>
          <a:lstStyle/>
          <a:p>
            <a:pPr lvl="2" algn="l"/>
            <a:r>
              <a:rPr lang="cs-CZ" sz="2400" smtClean="0">
                <a:latin typeface="Cambria" pitchFamily="18" charset="0"/>
              </a:rPr>
              <a:t>Tematická oblast:	</a:t>
            </a:r>
            <a:r>
              <a:rPr lang="cs-CZ" sz="2200">
                <a:solidFill>
                  <a:prstClr val="white"/>
                </a:solidFill>
                <a:latin typeface="Cambria" pitchFamily="18" charset="0"/>
              </a:rPr>
              <a:t> Komunikace ve španělštině </a:t>
            </a:r>
            <a:r>
              <a:rPr lang="cs-CZ" sz="2400" smtClean="0">
                <a:latin typeface="Cambria" pitchFamily="18" charset="0"/>
              </a:rPr>
              <a:t>Autor:		</a:t>
            </a:r>
            <a:r>
              <a:rPr lang="cs-CZ" sz="2200">
                <a:solidFill>
                  <a:prstClr val="white"/>
                </a:solidFill>
                <a:latin typeface="Cambria" pitchFamily="18" charset="0"/>
              </a:rPr>
              <a:t> Mgr. Adéla </a:t>
            </a:r>
            <a:r>
              <a:rPr lang="cs-CZ" sz="2200" err="1">
                <a:solidFill>
                  <a:prstClr val="white"/>
                </a:solidFill>
                <a:latin typeface="Cambria" pitchFamily="18" charset="0"/>
              </a:rPr>
              <a:t>Romanowská</a:t>
            </a:r>
            <a:r>
              <a:rPr lang="cs-CZ" sz="2200">
                <a:solidFill>
                  <a:prstClr val="white"/>
                </a:solidFill>
                <a:latin typeface="Cambria" pitchFamily="18" charset="0"/>
              </a:rPr>
              <a:t> </a:t>
            </a:r>
            <a:r>
              <a:rPr lang="cs-CZ" sz="2400" smtClean="0">
                <a:latin typeface="Cambria" pitchFamily="18" charset="0"/>
              </a:rPr>
              <a:t>Vytvořeno:	</a:t>
            </a:r>
            <a:r>
              <a:rPr lang="cs-CZ" sz="2200">
                <a:solidFill>
                  <a:prstClr val="white"/>
                </a:solidFill>
                <a:latin typeface="Cambria" pitchFamily="18" charset="0"/>
              </a:rPr>
              <a:t> květen 2013</a:t>
            </a:r>
            <a:endParaRPr lang="cs-CZ" sz="240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smtClean="0">
                <a:latin typeface="Cambria" pitchFamily="18" charset="0"/>
              </a:rPr>
              <a:t>Gymnázium, </a:t>
            </a:r>
            <a:r>
              <a:rPr lang="cs-CZ" err="1" smtClean="0">
                <a:latin typeface="Cambria" pitchFamily="18" charset="0"/>
              </a:rPr>
              <a:t>Ostrava</a:t>
            </a:r>
            <a:r>
              <a:rPr lang="cs-CZ" smtClean="0">
                <a:latin typeface="Cambria" pitchFamily="18" charset="0"/>
              </a:rPr>
              <a:t>-Zábřeh, Volgogradská 6a, </a:t>
            </a:r>
            <a:r>
              <a:rPr lang="cs-CZ" err="1" smtClean="0">
                <a:latin typeface="Cambria" pitchFamily="18" charset="0"/>
              </a:rPr>
              <a:t>p.o</a:t>
            </a:r>
            <a:r>
              <a:rPr lang="cs-CZ" smtClean="0"/>
              <a:t>.</a:t>
            </a:r>
            <a:endParaRPr lang="cs-CZ"/>
          </a:p>
        </p:txBody>
      </p:sp>
      <p:pic>
        <p:nvPicPr>
          <p:cNvPr id="1026" name="Picture 2" descr="C:\Users\romanovska\Desktop\Logolink bil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00975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mtClean="0"/>
              <a:t>Responde las preguntas: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¿A </a:t>
            </a:r>
            <a:r>
              <a:rPr lang="cs-CZ" dirty="0" err="1" smtClean="0"/>
              <a:t>qué</a:t>
            </a:r>
            <a:r>
              <a:rPr lang="cs-CZ" dirty="0" smtClean="0"/>
              <a:t> </a:t>
            </a:r>
            <a:r>
              <a:rPr lang="cs-CZ" dirty="0" err="1" smtClean="0"/>
              <a:t>edad</a:t>
            </a:r>
            <a:r>
              <a:rPr lang="cs-CZ" dirty="0" smtClean="0"/>
              <a:t> </a:t>
            </a:r>
            <a:r>
              <a:rPr lang="cs-CZ" dirty="0" err="1" smtClean="0"/>
              <a:t>empieza</a:t>
            </a:r>
            <a:r>
              <a:rPr lang="cs-CZ" dirty="0" smtClean="0"/>
              <a:t> la </a:t>
            </a:r>
            <a:r>
              <a:rPr lang="cs-CZ" dirty="0" err="1" smtClean="0"/>
              <a:t>educación</a:t>
            </a:r>
            <a:r>
              <a:rPr lang="cs-CZ" dirty="0" smtClean="0"/>
              <a:t> </a:t>
            </a:r>
            <a:r>
              <a:rPr lang="cs-CZ" dirty="0" err="1" smtClean="0"/>
              <a:t>obligatoria</a:t>
            </a:r>
            <a:r>
              <a:rPr lang="cs-CZ" dirty="0" smtClean="0"/>
              <a:t>?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FFFF00"/>
                </a:solidFill>
              </a:rPr>
              <a:t>A los 3 </a:t>
            </a:r>
            <a:r>
              <a:rPr lang="cs-CZ" sz="1800" dirty="0" err="1" smtClean="0">
                <a:solidFill>
                  <a:srgbClr val="FFFF00"/>
                </a:solidFill>
              </a:rPr>
              <a:t>años</a:t>
            </a:r>
            <a:r>
              <a:rPr lang="cs-CZ" sz="18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dirty="0" smtClean="0"/>
              <a:t>¿A </a:t>
            </a:r>
            <a:r>
              <a:rPr lang="cs-CZ" dirty="0" err="1" smtClean="0"/>
              <a:t>qué</a:t>
            </a:r>
            <a:r>
              <a:rPr lang="cs-CZ" dirty="0" smtClean="0"/>
              <a:t> </a:t>
            </a:r>
            <a:r>
              <a:rPr lang="cs-CZ" dirty="0" err="1" smtClean="0"/>
              <a:t>edad</a:t>
            </a:r>
            <a:r>
              <a:rPr lang="cs-CZ" dirty="0" smtClean="0"/>
              <a:t> </a:t>
            </a:r>
            <a:r>
              <a:rPr lang="cs-CZ" dirty="0" err="1" smtClean="0"/>
              <a:t>empieza</a:t>
            </a:r>
            <a:r>
              <a:rPr lang="cs-CZ" dirty="0" smtClean="0"/>
              <a:t> la </a:t>
            </a:r>
            <a:r>
              <a:rPr lang="cs-CZ" dirty="0" err="1" smtClean="0"/>
              <a:t>educación</a:t>
            </a:r>
            <a:r>
              <a:rPr lang="cs-CZ" dirty="0" smtClean="0"/>
              <a:t> no </a:t>
            </a:r>
            <a:r>
              <a:rPr lang="cs-CZ" dirty="0" err="1" smtClean="0"/>
              <a:t>obligatoria</a:t>
            </a:r>
            <a:r>
              <a:rPr lang="cs-CZ" dirty="0" smtClean="0"/>
              <a:t>?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FFFF00"/>
                </a:solidFill>
              </a:rPr>
              <a:t>A los 16 </a:t>
            </a:r>
            <a:r>
              <a:rPr lang="cs-CZ" sz="1800" dirty="0" err="1" smtClean="0">
                <a:solidFill>
                  <a:srgbClr val="FFFF00"/>
                </a:solidFill>
              </a:rPr>
              <a:t>años</a:t>
            </a:r>
            <a:r>
              <a:rPr lang="cs-CZ" sz="18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dirty="0" smtClean="0"/>
              <a:t>¿</a:t>
            </a:r>
            <a:r>
              <a:rPr lang="cs-CZ" dirty="0" err="1" smtClean="0"/>
              <a:t>Qué</a:t>
            </a:r>
            <a:r>
              <a:rPr lang="cs-CZ" dirty="0" smtClean="0"/>
              <a:t> </a:t>
            </a:r>
            <a:r>
              <a:rPr lang="cs-CZ" dirty="0" err="1" smtClean="0"/>
              <a:t>edades</a:t>
            </a:r>
            <a:r>
              <a:rPr lang="cs-CZ" dirty="0" smtClean="0"/>
              <a:t> </a:t>
            </a:r>
            <a:r>
              <a:rPr lang="cs-CZ" dirty="0" err="1" smtClean="0"/>
              <a:t>comprende</a:t>
            </a:r>
            <a:r>
              <a:rPr lang="cs-CZ" dirty="0" smtClean="0"/>
              <a:t> la </a:t>
            </a:r>
            <a:r>
              <a:rPr lang="cs-CZ" dirty="0" err="1" smtClean="0"/>
              <a:t>Educación</a:t>
            </a:r>
            <a:r>
              <a:rPr lang="cs-CZ" dirty="0" smtClean="0"/>
              <a:t> </a:t>
            </a:r>
            <a:r>
              <a:rPr lang="cs-CZ" dirty="0" err="1" smtClean="0"/>
              <a:t>Primaria</a:t>
            </a:r>
            <a:r>
              <a:rPr lang="cs-CZ" dirty="0" smtClean="0"/>
              <a:t>?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FFFF00"/>
                </a:solidFill>
              </a:rPr>
              <a:t>De los 6 a los 12 </a:t>
            </a:r>
            <a:r>
              <a:rPr lang="cs-CZ" sz="1800" dirty="0" err="1" smtClean="0">
                <a:solidFill>
                  <a:srgbClr val="FFFF00"/>
                </a:solidFill>
              </a:rPr>
              <a:t>años</a:t>
            </a:r>
            <a:r>
              <a:rPr lang="cs-CZ" sz="18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dirty="0" smtClean="0"/>
              <a:t>¿</a:t>
            </a:r>
            <a:r>
              <a:rPr lang="cs-CZ" dirty="0" err="1" smtClean="0"/>
              <a:t>Cuántos</a:t>
            </a:r>
            <a:r>
              <a:rPr lang="cs-CZ" dirty="0" smtClean="0"/>
              <a:t> </a:t>
            </a:r>
            <a:r>
              <a:rPr lang="cs-CZ" dirty="0" err="1" smtClean="0"/>
              <a:t>años</a:t>
            </a:r>
            <a:r>
              <a:rPr lang="cs-CZ" dirty="0" smtClean="0"/>
              <a:t> son el </a:t>
            </a:r>
            <a:r>
              <a:rPr lang="cs-CZ" dirty="0" err="1" smtClean="0"/>
              <a:t>Bachillerato</a:t>
            </a:r>
            <a:r>
              <a:rPr lang="cs-CZ" dirty="0" smtClean="0"/>
              <a:t>?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cs-CZ" sz="1800" dirty="0" err="1" smtClean="0">
                <a:solidFill>
                  <a:srgbClr val="FFFF00"/>
                </a:solidFill>
              </a:rPr>
              <a:t>Dos</a:t>
            </a:r>
            <a:r>
              <a:rPr lang="cs-CZ" sz="18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cs-CZ" dirty="0" smtClean="0"/>
              <a:t>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la forma de </a:t>
            </a:r>
            <a:r>
              <a:rPr lang="cs-CZ" dirty="0" err="1" smtClean="0"/>
              <a:t>educación</a:t>
            </a:r>
            <a:r>
              <a:rPr lang="cs-CZ" dirty="0" smtClean="0"/>
              <a:t> </a:t>
            </a:r>
            <a:r>
              <a:rPr lang="cs-CZ" dirty="0" err="1" smtClean="0"/>
              <a:t>orientada</a:t>
            </a:r>
            <a:r>
              <a:rPr lang="cs-CZ" dirty="0" smtClean="0"/>
              <a:t> a </a:t>
            </a:r>
            <a:r>
              <a:rPr lang="cs-CZ" dirty="0" err="1" smtClean="0"/>
              <a:t>trabajar</a:t>
            </a:r>
            <a:r>
              <a:rPr lang="cs-CZ" dirty="0" smtClean="0"/>
              <a:t> en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oficio</a:t>
            </a:r>
            <a:r>
              <a:rPr lang="cs-CZ" dirty="0" smtClean="0"/>
              <a:t>?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FFFF00"/>
                </a:solidFill>
              </a:rPr>
              <a:t>El </a:t>
            </a:r>
            <a:r>
              <a:rPr lang="cs-CZ" sz="1800" dirty="0" err="1" smtClean="0">
                <a:solidFill>
                  <a:srgbClr val="FFFF00"/>
                </a:solidFill>
              </a:rPr>
              <a:t>módulo</a:t>
            </a:r>
            <a:r>
              <a:rPr lang="cs-CZ" sz="1700" dirty="0" smtClean="0">
                <a:solidFill>
                  <a:srgbClr val="FFFF00"/>
                </a:solidFill>
              </a:rPr>
              <a:t>.</a:t>
            </a:r>
            <a:endParaRPr lang="cs-CZ" sz="1700" dirty="0" smtClean="0">
              <a:solidFill>
                <a:srgbClr val="FFFF00"/>
              </a:solidFill>
            </a:endParaRPr>
          </a:p>
          <a:p>
            <a:r>
              <a:rPr lang="cs-CZ" dirty="0" smtClean="0"/>
              <a:t>¿</a:t>
            </a:r>
            <a:r>
              <a:rPr lang="cs-CZ" dirty="0" err="1" smtClean="0"/>
              <a:t>Qué</a:t>
            </a:r>
            <a:r>
              <a:rPr lang="cs-CZ" dirty="0" smtClean="0"/>
              <a:t> es el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alto</a:t>
            </a:r>
            <a:r>
              <a:rPr lang="cs-CZ" dirty="0" smtClean="0"/>
              <a:t> </a:t>
            </a:r>
            <a:r>
              <a:rPr lang="cs-CZ" dirty="0" err="1" smtClean="0"/>
              <a:t>grado</a:t>
            </a:r>
            <a:r>
              <a:rPr lang="cs-CZ" dirty="0" smtClean="0"/>
              <a:t> </a:t>
            </a:r>
            <a:r>
              <a:rPr lang="cs-CZ" dirty="0" err="1" smtClean="0"/>
              <a:t>académico</a:t>
            </a:r>
            <a:r>
              <a:rPr lang="cs-CZ" dirty="0" smtClean="0"/>
              <a:t>?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cs-CZ" sz="1800" dirty="0" err="1" smtClean="0">
                <a:solidFill>
                  <a:srgbClr val="FFFF00"/>
                </a:solidFill>
              </a:rPr>
              <a:t>Doctorado</a:t>
            </a:r>
            <a:r>
              <a:rPr lang="cs-CZ" sz="1800" dirty="0" smtClean="0">
                <a:solidFill>
                  <a:srgbClr val="FFFF00"/>
                </a:solidFill>
              </a:rPr>
              <a:t>.</a:t>
            </a:r>
            <a:endParaRPr lang="cs-CZ" sz="1800" dirty="0">
              <a:solidFill>
                <a:srgbClr val="FFFF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95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rmAutofit/>
          </a:bodyPr>
          <a:lstStyle/>
          <a:p>
            <a:r>
              <a:rPr lang="cs-CZ" smtClean="0"/>
              <a:t>Relaciona: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 numCol="2"/>
          <a:lstStyle/>
          <a:p>
            <a:pPr marL="514350" indent="-514350">
              <a:buAutoNum type="arabicPeriod"/>
            </a:pPr>
            <a:endParaRPr lang="cs-CZ" smtClean="0"/>
          </a:p>
          <a:p>
            <a:pPr marL="514350" indent="-514350">
              <a:buAutoNum type="arabicPeriod"/>
            </a:pPr>
            <a:endParaRPr lang="cs-CZ"/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Idioma</a:t>
            </a:r>
          </a:p>
          <a:p>
            <a:pPr marL="514350" indent="-514350">
              <a:buAutoNum type="arabicPeriod"/>
            </a:pPr>
            <a:r>
              <a:rPr lang="cs-CZ" smtClean="0"/>
              <a:t>Año</a:t>
            </a:r>
          </a:p>
          <a:p>
            <a:pPr marL="514350" indent="-514350">
              <a:buAutoNum type="arabicPeriod"/>
            </a:pPr>
            <a:r>
              <a:rPr lang="cs-CZ" smtClean="0"/>
              <a:t>Diploma</a:t>
            </a:r>
          </a:p>
          <a:p>
            <a:pPr marL="514350" indent="-514350">
              <a:buAutoNum type="arabicPeriod"/>
            </a:pPr>
            <a:r>
              <a:rPr lang="cs-CZ" smtClean="0"/>
              <a:t>Nota</a:t>
            </a:r>
          </a:p>
          <a:p>
            <a:pPr marL="514350" indent="-514350">
              <a:buAutoNum type="arabicPeriod"/>
            </a:pPr>
            <a:r>
              <a:rPr lang="cs-CZ" smtClean="0"/>
              <a:t>Asignatura</a:t>
            </a:r>
          </a:p>
          <a:p>
            <a:pPr marL="514350" indent="-514350">
              <a:buAutoNum type="arabicPeriod"/>
            </a:pPr>
            <a:r>
              <a:rPr lang="cs-CZ" smtClean="0"/>
              <a:t>Descanso</a:t>
            </a:r>
          </a:p>
          <a:p>
            <a:pPr marL="514350" indent="-514350">
              <a:buAutoNum type="arabicPeriod"/>
            </a:pPr>
            <a:endParaRPr lang="cs-CZ"/>
          </a:p>
          <a:p>
            <a:pPr marL="514350" indent="-514350">
              <a:buAutoNum type="arabicPeriod"/>
            </a:pPr>
            <a:endParaRPr lang="cs-CZ" smtClean="0"/>
          </a:p>
          <a:p>
            <a:pPr marL="514350" indent="-514350">
              <a:buAutoNum type="arabicPeriod"/>
            </a:pPr>
            <a:endParaRPr lang="cs-CZ"/>
          </a:p>
          <a:p>
            <a:pPr marL="880110" lvl="1" indent="-514350">
              <a:buClr>
                <a:srgbClr val="FFC000"/>
              </a:buClr>
              <a:buFont typeface="+mj-lt"/>
              <a:buAutoNum type="alphaLcPeriod"/>
            </a:pPr>
            <a:r>
              <a:rPr lang="cs-CZ" sz="2600" smtClean="0"/>
              <a:t>Calificación</a:t>
            </a:r>
          </a:p>
          <a:p>
            <a:pPr marL="880110" lvl="1" indent="-514350">
              <a:buClr>
                <a:srgbClr val="FFC000"/>
              </a:buClr>
              <a:buFont typeface="+mj-lt"/>
              <a:buAutoNum type="alphaLcPeriod"/>
            </a:pPr>
            <a:r>
              <a:rPr lang="cs-CZ" sz="2600" smtClean="0"/>
              <a:t>Recreo</a:t>
            </a:r>
          </a:p>
          <a:p>
            <a:pPr marL="880110" lvl="1" indent="-514350">
              <a:buClr>
                <a:srgbClr val="FFC000"/>
              </a:buClr>
              <a:buFont typeface="+mj-lt"/>
              <a:buAutoNum type="alphaLcPeriod"/>
            </a:pPr>
            <a:r>
              <a:rPr lang="cs-CZ" sz="2600" smtClean="0"/>
              <a:t>Materia</a:t>
            </a:r>
          </a:p>
          <a:p>
            <a:pPr marL="880110" lvl="1" indent="-514350">
              <a:buClr>
                <a:srgbClr val="FFC000"/>
              </a:buClr>
              <a:buFont typeface="+mj-lt"/>
              <a:buAutoNum type="alphaLcPeriod"/>
            </a:pPr>
            <a:r>
              <a:rPr lang="cs-CZ" sz="2600" smtClean="0"/>
              <a:t>Curso</a:t>
            </a:r>
          </a:p>
          <a:p>
            <a:pPr marL="880110" lvl="1" indent="-514350">
              <a:buClr>
                <a:srgbClr val="FFC000"/>
              </a:buClr>
              <a:buFont typeface="+mj-lt"/>
              <a:buAutoNum type="alphaLcPeriod"/>
            </a:pPr>
            <a:r>
              <a:rPr lang="cs-CZ" sz="2600" smtClean="0"/>
              <a:t>Lengua</a:t>
            </a:r>
          </a:p>
          <a:p>
            <a:pPr marL="880110" lvl="1" indent="-514350">
              <a:buClr>
                <a:srgbClr val="FFC000"/>
              </a:buClr>
              <a:buFont typeface="+mj-lt"/>
              <a:buAutoNum type="alphaLcPeriod"/>
            </a:pPr>
            <a:r>
              <a:rPr lang="cs-CZ" sz="2600" smtClean="0"/>
              <a:t>Título</a:t>
            </a:r>
            <a:endParaRPr lang="cs-CZ" sz="260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195736" y="2852936"/>
            <a:ext cx="2592288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1907704" y="3356992"/>
            <a:ext cx="288032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411760" y="3814192"/>
            <a:ext cx="2376264" cy="1415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1907704" y="2924944"/>
            <a:ext cx="2880320" cy="1346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2708960" y="3933056"/>
            <a:ext cx="207906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2483768" y="3356992"/>
            <a:ext cx="2304256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28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cs-CZ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</a:t>
            </a:r>
            <a:r>
              <a:rPr lang="cs-CZ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educativo</a:t>
            </a:r>
            <a:r>
              <a:rPr lang="cs-CZ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español</a:t>
            </a: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Infantil</a:t>
            </a:r>
            <a:r>
              <a:rPr lang="cs-CZ" dirty="0" smtClean="0"/>
              <a:t> – de los 6 </a:t>
            </a:r>
            <a:r>
              <a:rPr lang="cs-CZ" dirty="0" err="1" smtClean="0"/>
              <a:t>meses</a:t>
            </a:r>
            <a:r>
              <a:rPr lang="cs-CZ" dirty="0" smtClean="0"/>
              <a:t> a los 6 </a:t>
            </a:r>
            <a:r>
              <a:rPr lang="cs-CZ" dirty="0" err="1" smtClean="0"/>
              <a:t>años</a:t>
            </a:r>
            <a:endParaRPr lang="cs-CZ" dirty="0" smtClean="0"/>
          </a:p>
          <a:p>
            <a:pPr marL="2286000" lvl="8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      - </a:t>
            </a:r>
            <a:r>
              <a:rPr lang="cs-CZ" sz="2600" dirty="0" err="1" smtClean="0"/>
              <a:t>guarderías</a:t>
            </a:r>
            <a:r>
              <a:rPr lang="cs-CZ" sz="2600" dirty="0" smtClean="0"/>
              <a:t> y </a:t>
            </a:r>
            <a:r>
              <a:rPr lang="cs-CZ" sz="2600" dirty="0" err="1" smtClean="0"/>
              <a:t>colegios</a:t>
            </a:r>
            <a:r>
              <a:rPr lang="cs-CZ" sz="2600" dirty="0" smtClean="0"/>
              <a:t> </a:t>
            </a:r>
            <a:r>
              <a:rPr lang="cs-CZ" sz="2600" dirty="0" err="1" smtClean="0"/>
              <a:t>infantiles</a:t>
            </a:r>
            <a:endParaRPr lang="cs-CZ" sz="2600" dirty="0" smtClean="0"/>
          </a:p>
          <a:p>
            <a:pPr marL="2286000" lvl="8" indent="0">
              <a:buNone/>
            </a:pPr>
            <a:r>
              <a:rPr lang="cs-CZ" sz="2600" dirty="0"/>
              <a:t>	 </a:t>
            </a:r>
            <a:r>
              <a:rPr lang="cs-CZ" sz="2600" dirty="0" smtClean="0"/>
              <a:t>     - </a:t>
            </a:r>
            <a:r>
              <a:rPr lang="cs-CZ" sz="2600" dirty="0" err="1" smtClean="0"/>
              <a:t>obligatoria</a:t>
            </a:r>
            <a:r>
              <a:rPr lang="cs-CZ" sz="2600" dirty="0" smtClean="0"/>
              <a:t> de 3 </a:t>
            </a:r>
            <a:r>
              <a:rPr lang="cs-CZ" sz="2600" dirty="0" err="1" smtClean="0"/>
              <a:t>años</a:t>
            </a:r>
            <a:endParaRPr lang="cs-CZ" sz="2600" dirty="0" smtClean="0"/>
          </a:p>
          <a:p>
            <a:pPr marL="2286000" lvl="8" indent="0">
              <a:buNone/>
            </a:pPr>
            <a:endParaRPr lang="cs-CZ" sz="2600" dirty="0" smtClean="0"/>
          </a:p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Primaria</a:t>
            </a:r>
            <a:r>
              <a:rPr lang="cs-CZ" dirty="0" smtClean="0"/>
              <a:t> – </a:t>
            </a:r>
            <a:r>
              <a:rPr lang="cs-CZ" dirty="0" err="1" smtClean="0"/>
              <a:t>desde</a:t>
            </a:r>
            <a:r>
              <a:rPr lang="cs-CZ" dirty="0" smtClean="0"/>
              <a:t> los 6 </a:t>
            </a:r>
            <a:r>
              <a:rPr lang="cs-CZ" dirty="0" err="1" smtClean="0"/>
              <a:t>hasta</a:t>
            </a:r>
            <a:r>
              <a:rPr lang="cs-CZ" dirty="0" smtClean="0"/>
              <a:t> los 12 </a:t>
            </a:r>
            <a:r>
              <a:rPr lang="cs-CZ" dirty="0" err="1" smtClean="0"/>
              <a:t>años</a:t>
            </a:r>
            <a:endParaRPr lang="cs-CZ" dirty="0" smtClean="0"/>
          </a:p>
          <a:p>
            <a:pPr marL="2286000" lvl="8" indent="0">
              <a:buNone/>
            </a:pP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600" dirty="0" smtClean="0"/>
              <a:t>        - </a:t>
            </a:r>
            <a:r>
              <a:rPr lang="cs-CZ" sz="2600" dirty="0" err="1" smtClean="0"/>
              <a:t>seis</a:t>
            </a:r>
            <a:r>
              <a:rPr lang="cs-CZ" sz="2600" dirty="0" smtClean="0"/>
              <a:t> </a:t>
            </a:r>
            <a:r>
              <a:rPr lang="cs-CZ" sz="2600" dirty="0" err="1" smtClean="0"/>
              <a:t>cursos</a:t>
            </a:r>
            <a:endParaRPr lang="cs-CZ" sz="2600" dirty="0" smtClean="0"/>
          </a:p>
          <a:p>
            <a:pPr marL="2286000" lvl="8" indent="0">
              <a:buNone/>
            </a:pPr>
            <a:r>
              <a:rPr lang="cs-CZ" sz="2600" dirty="0"/>
              <a:t>	 </a:t>
            </a:r>
            <a:r>
              <a:rPr lang="cs-CZ" sz="2600" dirty="0" smtClean="0"/>
              <a:t>       - </a:t>
            </a:r>
            <a:r>
              <a:rPr lang="cs-CZ" sz="2600" dirty="0" err="1" smtClean="0"/>
              <a:t>obligatoria</a:t>
            </a:r>
            <a:r>
              <a:rPr lang="cs-CZ" sz="2600" dirty="0" smtClean="0"/>
              <a:t> y </a:t>
            </a:r>
            <a:r>
              <a:rPr lang="cs-CZ" sz="2600" dirty="0" err="1" smtClean="0"/>
              <a:t>gratuita</a:t>
            </a:r>
            <a:endParaRPr lang="cs-CZ" sz="2600" dirty="0" smtClean="0"/>
          </a:p>
          <a:p>
            <a:pPr marL="2286000" lvl="8" indent="0">
              <a:buNone/>
            </a:pPr>
            <a:r>
              <a:rPr lang="cs-CZ" sz="2600" dirty="0"/>
              <a:t>	</a:t>
            </a:r>
            <a:endParaRPr lang="cs-CZ" sz="2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smtClean="0"/>
              <a:t>Gymnázium, </a:t>
            </a:r>
            <a:r>
              <a:rPr lang="cs-CZ" err="1" smtClean="0"/>
              <a:t>Ostrava</a:t>
            </a:r>
            <a:r>
              <a:rPr lang="cs-CZ" smtClean="0"/>
              <a:t>-Zábřeh, Volgogradská 6a, </a:t>
            </a:r>
            <a:r>
              <a:rPr lang="cs-CZ" err="1" smtClean="0"/>
              <a:t>p.o</a:t>
            </a:r>
            <a:r>
              <a:rPr lang="cs-CZ" smtClean="0"/>
              <a:t>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 flipV="1">
            <a:off x="457200" y="764704"/>
            <a:ext cx="8229600" cy="864096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Secundaria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Obligatoria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(ESO)</a:t>
            </a:r>
          </a:p>
          <a:p>
            <a:pPr marL="1737360" lvl="6" indent="0">
              <a:buClr>
                <a:srgbClr val="1AB39F"/>
              </a:buClr>
              <a:buNone/>
            </a:pPr>
            <a:r>
              <a:rPr lang="cs-CZ" sz="2400" dirty="0">
                <a:solidFill>
                  <a:prstClr val="white"/>
                </a:solidFill>
              </a:rPr>
              <a:t>- </a:t>
            </a:r>
            <a:r>
              <a:rPr lang="cs-CZ" sz="2600" dirty="0" err="1">
                <a:solidFill>
                  <a:prstClr val="white"/>
                </a:solidFill>
              </a:rPr>
              <a:t>desde</a:t>
            </a:r>
            <a:r>
              <a:rPr lang="cs-CZ" sz="2600" dirty="0">
                <a:solidFill>
                  <a:prstClr val="white"/>
                </a:solidFill>
              </a:rPr>
              <a:t> los 12 </a:t>
            </a:r>
            <a:r>
              <a:rPr lang="cs-CZ" sz="2600" dirty="0" err="1">
                <a:solidFill>
                  <a:prstClr val="white"/>
                </a:solidFill>
              </a:rPr>
              <a:t>hasta</a:t>
            </a:r>
            <a:r>
              <a:rPr lang="cs-CZ" sz="2600" dirty="0">
                <a:solidFill>
                  <a:prstClr val="white"/>
                </a:solidFill>
              </a:rPr>
              <a:t> los 16 </a:t>
            </a:r>
            <a:r>
              <a:rPr lang="cs-CZ" sz="2600" dirty="0" err="1">
                <a:solidFill>
                  <a:prstClr val="white"/>
                </a:solidFill>
              </a:rPr>
              <a:t>años</a:t>
            </a:r>
            <a:r>
              <a:rPr lang="cs-CZ" sz="2600" dirty="0">
                <a:solidFill>
                  <a:prstClr val="white"/>
                </a:solidFill>
              </a:rPr>
              <a:t> de </a:t>
            </a:r>
            <a:r>
              <a:rPr lang="cs-CZ" sz="2600" dirty="0" err="1">
                <a:solidFill>
                  <a:prstClr val="white"/>
                </a:solidFill>
              </a:rPr>
              <a:t>edad</a:t>
            </a:r>
            <a:endParaRPr lang="cs-CZ" sz="2600" dirty="0">
              <a:solidFill>
                <a:prstClr val="white"/>
              </a:solidFill>
            </a:endParaRPr>
          </a:p>
          <a:p>
            <a:pPr marL="1737360" lvl="6" indent="0">
              <a:buClr>
                <a:srgbClr val="1AB39F"/>
              </a:buClr>
              <a:buNone/>
            </a:pPr>
            <a:r>
              <a:rPr lang="cs-CZ" sz="2600" dirty="0">
                <a:solidFill>
                  <a:prstClr val="white"/>
                </a:solidFill>
              </a:rPr>
              <a:t>- </a:t>
            </a:r>
            <a:r>
              <a:rPr lang="cs-CZ" sz="2600" dirty="0" err="1">
                <a:solidFill>
                  <a:prstClr val="white"/>
                </a:solidFill>
              </a:rPr>
              <a:t>dos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ciclos</a:t>
            </a:r>
            <a:r>
              <a:rPr lang="cs-CZ" sz="2600" dirty="0">
                <a:solidFill>
                  <a:prstClr val="white"/>
                </a:solidFill>
              </a:rPr>
              <a:t> con </a:t>
            </a:r>
            <a:r>
              <a:rPr lang="cs-CZ" sz="2600" dirty="0" err="1">
                <a:solidFill>
                  <a:prstClr val="white"/>
                </a:solidFill>
              </a:rPr>
              <a:t>dos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cursos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cada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uno</a:t>
            </a:r>
            <a:r>
              <a:rPr lang="cs-CZ" sz="2600" dirty="0">
                <a:solidFill>
                  <a:prstClr val="white"/>
                </a:solidFill>
              </a:rPr>
              <a:t>:</a:t>
            </a:r>
          </a:p>
          <a:p>
            <a:pPr marL="1737360" lvl="6" indent="0">
              <a:buClr>
                <a:srgbClr val="1AB39F"/>
              </a:buClr>
              <a:buNone/>
            </a:pPr>
            <a:r>
              <a:rPr lang="cs-CZ" sz="2600" dirty="0">
                <a:solidFill>
                  <a:prstClr val="white"/>
                </a:solidFill>
              </a:rPr>
              <a:t>		</a:t>
            </a:r>
            <a:r>
              <a:rPr lang="cs-CZ" sz="2600" dirty="0" err="1">
                <a:solidFill>
                  <a:prstClr val="white"/>
                </a:solidFill>
              </a:rPr>
              <a:t>un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ciclo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básico</a:t>
            </a:r>
            <a:r>
              <a:rPr lang="cs-CZ" sz="2600" dirty="0">
                <a:solidFill>
                  <a:prstClr val="white"/>
                </a:solidFill>
              </a:rPr>
              <a:t> – </a:t>
            </a:r>
            <a:r>
              <a:rPr lang="cs-CZ" sz="2600" dirty="0" err="1">
                <a:solidFill>
                  <a:prstClr val="white"/>
                </a:solidFill>
              </a:rPr>
              <a:t>común</a:t>
            </a:r>
            <a:r>
              <a:rPr lang="cs-CZ" sz="2600" dirty="0">
                <a:solidFill>
                  <a:prstClr val="white"/>
                </a:solidFill>
              </a:rPr>
              <a:t> para </a:t>
            </a:r>
            <a:r>
              <a:rPr lang="cs-CZ" sz="2600" dirty="0" err="1">
                <a:solidFill>
                  <a:prstClr val="white"/>
                </a:solidFill>
              </a:rPr>
              <a:t>todos</a:t>
            </a:r>
            <a:endParaRPr lang="cs-CZ" sz="2600" dirty="0">
              <a:solidFill>
                <a:prstClr val="white"/>
              </a:solidFill>
            </a:endParaRPr>
          </a:p>
          <a:p>
            <a:pPr marL="1737360" lvl="6" indent="0">
              <a:buClr>
                <a:srgbClr val="1AB39F"/>
              </a:buClr>
              <a:buNone/>
            </a:pPr>
            <a:r>
              <a:rPr lang="cs-CZ" sz="2600" dirty="0">
                <a:solidFill>
                  <a:prstClr val="white"/>
                </a:solidFill>
              </a:rPr>
              <a:t>		</a:t>
            </a:r>
            <a:r>
              <a:rPr lang="cs-CZ" sz="2600" dirty="0" err="1">
                <a:solidFill>
                  <a:prstClr val="white"/>
                </a:solidFill>
              </a:rPr>
              <a:t>un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ciclo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orientado</a:t>
            </a:r>
            <a:r>
              <a:rPr lang="cs-CZ" sz="2600" dirty="0">
                <a:solidFill>
                  <a:prstClr val="white"/>
                </a:solidFill>
              </a:rPr>
              <a:t> – </a:t>
            </a:r>
            <a:r>
              <a:rPr lang="cs-CZ" sz="2600" dirty="0" err="1">
                <a:solidFill>
                  <a:prstClr val="white"/>
                </a:solidFill>
              </a:rPr>
              <a:t>materias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comunes</a:t>
            </a:r>
            <a:r>
              <a:rPr lang="cs-CZ" sz="2600" dirty="0">
                <a:solidFill>
                  <a:prstClr val="white"/>
                </a:solidFill>
              </a:rPr>
              <a:t> y </a:t>
            </a:r>
            <a:r>
              <a:rPr lang="cs-CZ" sz="2600" dirty="0" err="1">
                <a:solidFill>
                  <a:prstClr val="white"/>
                </a:solidFill>
              </a:rPr>
              <a:t>específicas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según</a:t>
            </a:r>
            <a:r>
              <a:rPr lang="cs-CZ" sz="2600" dirty="0">
                <a:solidFill>
                  <a:prstClr val="white"/>
                </a:solidFill>
              </a:rPr>
              <a:t> el </a:t>
            </a:r>
            <a:r>
              <a:rPr lang="cs-CZ" sz="2600" dirty="0" err="1">
                <a:solidFill>
                  <a:prstClr val="white"/>
                </a:solidFill>
              </a:rPr>
              <a:t>itinerario</a:t>
            </a:r>
            <a:r>
              <a:rPr lang="cs-CZ" sz="2600" dirty="0">
                <a:solidFill>
                  <a:prstClr val="white"/>
                </a:solidFill>
              </a:rPr>
              <a:t> </a:t>
            </a:r>
            <a:r>
              <a:rPr lang="cs-CZ" sz="2600" dirty="0" err="1">
                <a:solidFill>
                  <a:prstClr val="white"/>
                </a:solidFill>
              </a:rPr>
              <a:t>denominado</a:t>
            </a:r>
            <a:endParaRPr lang="cs-CZ" sz="2600" dirty="0">
              <a:solidFill>
                <a:prstClr val="white"/>
              </a:solidFill>
            </a:endParaRPr>
          </a:p>
          <a:p>
            <a:pPr marL="1737360" lvl="6" indent="0">
              <a:buClr>
                <a:srgbClr val="1AB39F"/>
              </a:buClr>
              <a:buNone/>
            </a:pPr>
            <a:r>
              <a:rPr lang="cs-CZ" sz="2600" dirty="0">
                <a:solidFill>
                  <a:prstClr val="white"/>
                </a:solidFill>
              </a:rPr>
              <a:t>- </a:t>
            </a:r>
            <a:r>
              <a:rPr lang="cs-CZ" sz="2600" dirty="0" err="1">
                <a:solidFill>
                  <a:prstClr val="white"/>
                </a:solidFill>
              </a:rPr>
              <a:t>obligatoria</a:t>
            </a:r>
            <a:r>
              <a:rPr lang="cs-CZ" sz="2600" dirty="0">
                <a:solidFill>
                  <a:prstClr val="white"/>
                </a:solidFill>
              </a:rPr>
              <a:t> y </a:t>
            </a:r>
            <a:r>
              <a:rPr lang="cs-CZ" sz="2600" dirty="0" err="1">
                <a:solidFill>
                  <a:prstClr val="white"/>
                </a:solidFill>
              </a:rPr>
              <a:t>gratuita</a:t>
            </a:r>
            <a:endParaRPr lang="cs-CZ" sz="2600" dirty="0">
              <a:solidFill>
                <a:prstClr val="white"/>
              </a:solidFill>
            </a:endParaRPr>
          </a:p>
          <a:p>
            <a:pPr marL="1737360" lvl="6" indent="0">
              <a:buClr>
                <a:srgbClr val="1AB39F"/>
              </a:buClr>
              <a:buNone/>
            </a:pPr>
            <a:r>
              <a:rPr lang="cs-CZ" sz="2600" dirty="0" smtClean="0">
                <a:solidFill>
                  <a:prstClr val="white"/>
                </a:solidFill>
              </a:rPr>
              <a:t>- el </a:t>
            </a:r>
            <a:r>
              <a:rPr lang="cs-CZ" sz="2600" dirty="0" err="1">
                <a:solidFill>
                  <a:prstClr val="white"/>
                </a:solidFill>
              </a:rPr>
              <a:t>título</a:t>
            </a:r>
            <a:r>
              <a:rPr lang="cs-CZ" sz="2600" dirty="0">
                <a:solidFill>
                  <a:prstClr val="white"/>
                </a:solidFill>
              </a:rPr>
              <a:t>: </a:t>
            </a:r>
            <a:r>
              <a:rPr lang="cs-CZ" sz="2600" dirty="0" err="1" smtClean="0">
                <a:solidFill>
                  <a:prstClr val="white"/>
                </a:solidFill>
              </a:rPr>
              <a:t>Graduado</a:t>
            </a:r>
            <a:r>
              <a:rPr lang="cs-CZ" sz="2600" dirty="0" smtClean="0">
                <a:solidFill>
                  <a:prstClr val="white"/>
                </a:solidFill>
              </a:rPr>
              <a:t> en </a:t>
            </a:r>
            <a:r>
              <a:rPr lang="cs-CZ" sz="2600" dirty="0" err="1" smtClean="0">
                <a:solidFill>
                  <a:prstClr val="white"/>
                </a:solidFill>
              </a:rPr>
              <a:t>secundaria</a:t>
            </a:r>
            <a:endParaRPr lang="cs-CZ" sz="2600" dirty="0">
              <a:solidFill>
                <a:prstClr val="white"/>
              </a:solidFill>
            </a:endParaRPr>
          </a:p>
          <a:p>
            <a:pPr marL="1737360" lvl="6" indent="0">
              <a:buNone/>
            </a:pPr>
            <a:endParaRPr lang="cs-CZ" sz="1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400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86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pPr lvl="0">
              <a:buClr>
                <a:srgbClr val="FEB80A"/>
              </a:buClr>
            </a:pPr>
            <a:r>
              <a:rPr lang="cs-CZ" u="sng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Bachillerato</a:t>
            </a:r>
            <a:r>
              <a:rPr lang="cs-CZ">
                <a:solidFill>
                  <a:prstClr val="white"/>
                </a:solidFill>
              </a:rPr>
              <a:t> – de los 16 a los 18 años</a:t>
            </a:r>
          </a:p>
          <a:p>
            <a:pPr marL="0" lvl="0" indent="0">
              <a:buClr>
                <a:srgbClr val="FEB80A"/>
              </a:buClr>
              <a:buNone/>
            </a:pPr>
            <a:r>
              <a:rPr lang="cs-CZ">
                <a:solidFill>
                  <a:prstClr val="white"/>
                </a:solidFill>
              </a:rPr>
              <a:t>		 - voluntario</a:t>
            </a:r>
          </a:p>
          <a:p>
            <a:pPr marL="0" lvl="0" indent="0">
              <a:buClr>
                <a:srgbClr val="FEB80A"/>
              </a:buClr>
              <a:buNone/>
            </a:pPr>
            <a:r>
              <a:rPr lang="cs-CZ">
                <a:solidFill>
                  <a:prstClr val="white"/>
                </a:solidFill>
              </a:rPr>
              <a:t>		 - formación </a:t>
            </a:r>
            <a:r>
              <a:rPr lang="cs-CZ" smtClean="0">
                <a:solidFill>
                  <a:prstClr val="white"/>
                </a:solidFill>
              </a:rPr>
              <a:t>preuniversitaria</a:t>
            </a:r>
          </a:p>
          <a:p>
            <a:pPr marL="0" lvl="0" indent="0">
              <a:buClr>
                <a:srgbClr val="FEB80A"/>
              </a:buClr>
              <a:buNone/>
            </a:pPr>
            <a:r>
              <a:rPr lang="cs-CZ">
                <a:solidFill>
                  <a:prstClr val="white"/>
                </a:solidFill>
              </a:rPr>
              <a:t>	</a:t>
            </a:r>
            <a:r>
              <a:rPr lang="cs-CZ" smtClean="0">
                <a:solidFill>
                  <a:prstClr val="white"/>
                </a:solidFill>
              </a:rPr>
              <a:t>	 - 4 modalidades: Artes, Ciencias naturales, 			Tecnología, Humanidades</a:t>
            </a:r>
          </a:p>
          <a:p>
            <a:pPr marL="0" lvl="0" indent="0">
              <a:buClr>
                <a:srgbClr val="FEB80A"/>
              </a:buClr>
              <a:buNone/>
            </a:pPr>
            <a:r>
              <a:rPr lang="cs-CZ">
                <a:solidFill>
                  <a:prstClr val="white"/>
                </a:solidFill>
              </a:rPr>
              <a:t>	</a:t>
            </a:r>
            <a:r>
              <a:rPr lang="cs-CZ" smtClean="0">
                <a:solidFill>
                  <a:prstClr val="white"/>
                </a:solidFill>
              </a:rPr>
              <a:t>	 - materias comunes, específicas y optativas</a:t>
            </a:r>
          </a:p>
          <a:p>
            <a:pPr marL="0" lvl="0" indent="0">
              <a:buClr>
                <a:srgbClr val="FEB80A"/>
              </a:buClr>
              <a:buNone/>
            </a:pPr>
            <a:r>
              <a:rPr lang="cs-CZ">
                <a:solidFill>
                  <a:prstClr val="white"/>
                </a:solidFill>
              </a:rPr>
              <a:t>	</a:t>
            </a:r>
            <a:r>
              <a:rPr lang="cs-CZ" smtClean="0">
                <a:solidFill>
                  <a:prstClr val="white"/>
                </a:solidFill>
              </a:rPr>
              <a:t>	 - el título: Bachiller</a:t>
            </a:r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65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Profesional</a:t>
            </a:r>
            <a:r>
              <a:rPr lang="cs-CZ" dirty="0" smtClean="0"/>
              <a:t> =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Módulo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dirty="0" err="1" smtClean="0"/>
              <a:t>voluntaria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- </a:t>
            </a:r>
            <a:r>
              <a:rPr lang="cs-CZ" dirty="0" err="1" smtClean="0"/>
              <a:t>preparación</a:t>
            </a:r>
            <a:r>
              <a:rPr lang="cs-CZ" dirty="0" smtClean="0"/>
              <a:t> para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profesional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el </a:t>
            </a:r>
            <a:r>
              <a:rPr lang="cs-CZ" dirty="0" err="1" smtClean="0"/>
              <a:t>título</a:t>
            </a:r>
            <a:r>
              <a:rPr lang="cs-CZ" dirty="0" smtClean="0"/>
              <a:t>: </a:t>
            </a:r>
            <a:r>
              <a:rPr lang="cs-CZ" dirty="0" err="1" smtClean="0"/>
              <a:t>Técnico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49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Superior</a:t>
            </a:r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dirty="0" smtClean="0"/>
              <a:t>La </a:t>
            </a:r>
            <a:r>
              <a:rPr lang="cs-CZ" dirty="0" err="1" smtClean="0"/>
              <a:t>Formación</a:t>
            </a:r>
            <a:r>
              <a:rPr lang="cs-CZ" dirty="0" smtClean="0"/>
              <a:t> </a:t>
            </a:r>
            <a:r>
              <a:rPr lang="cs-CZ" dirty="0" err="1" smtClean="0"/>
              <a:t>Profesional</a:t>
            </a:r>
            <a:r>
              <a:rPr lang="cs-CZ" dirty="0" smtClean="0"/>
              <a:t> de </a:t>
            </a:r>
            <a:r>
              <a:rPr lang="cs-CZ" dirty="0" err="1" smtClean="0"/>
              <a:t>Grado</a:t>
            </a:r>
            <a:r>
              <a:rPr lang="cs-CZ" dirty="0" smtClean="0"/>
              <a:t> Superior</a:t>
            </a:r>
          </a:p>
          <a:p>
            <a:pPr marL="0" indent="0">
              <a:buNone/>
            </a:pPr>
            <a:r>
              <a:rPr lang="cs-CZ" dirty="0" smtClean="0"/>
              <a:t>		- el </a:t>
            </a:r>
            <a:r>
              <a:rPr lang="cs-CZ" dirty="0" err="1" smtClean="0"/>
              <a:t>título</a:t>
            </a:r>
            <a:r>
              <a:rPr lang="cs-CZ" dirty="0" smtClean="0"/>
              <a:t>: </a:t>
            </a:r>
            <a:r>
              <a:rPr lang="cs-CZ" dirty="0" err="1" smtClean="0"/>
              <a:t>Técnico</a:t>
            </a:r>
            <a:r>
              <a:rPr lang="cs-CZ" dirty="0" smtClean="0"/>
              <a:t> Superior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- La </a:t>
            </a:r>
            <a:r>
              <a:rPr lang="cs-CZ" dirty="0" err="1" smtClean="0"/>
              <a:t>Enseñanza</a:t>
            </a:r>
            <a:r>
              <a:rPr lang="cs-CZ" dirty="0" smtClean="0"/>
              <a:t> </a:t>
            </a:r>
            <a:r>
              <a:rPr lang="cs-CZ" dirty="0" err="1" smtClean="0"/>
              <a:t>Universitaria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se </a:t>
            </a:r>
            <a:r>
              <a:rPr lang="cs-CZ" dirty="0" err="1" smtClean="0"/>
              <a:t>paga</a:t>
            </a:r>
            <a:r>
              <a:rPr lang="cs-CZ" dirty="0" smtClean="0"/>
              <a:t> la </a:t>
            </a:r>
            <a:r>
              <a:rPr lang="cs-CZ" dirty="0" err="1" smtClean="0"/>
              <a:t>matrícula</a:t>
            </a:r>
            <a:r>
              <a:rPr lang="cs-CZ" dirty="0" smtClean="0"/>
              <a:t> y </a:t>
            </a:r>
            <a:r>
              <a:rPr lang="cs-CZ" dirty="0" err="1" smtClean="0"/>
              <a:t>cada</a:t>
            </a:r>
            <a:r>
              <a:rPr lang="cs-CZ" dirty="0" smtClean="0"/>
              <a:t> </a:t>
            </a:r>
            <a:r>
              <a:rPr lang="cs-CZ" dirty="0" err="1" smtClean="0"/>
              <a:t>curso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- 4 </a:t>
            </a:r>
            <a:r>
              <a:rPr lang="cs-CZ" dirty="0" err="1" smtClean="0"/>
              <a:t>años</a:t>
            </a:r>
            <a:r>
              <a:rPr lang="cs-CZ" dirty="0" smtClean="0"/>
              <a:t> de </a:t>
            </a:r>
            <a:r>
              <a:rPr lang="cs-CZ" dirty="0" err="1" smtClean="0"/>
              <a:t>Grado</a:t>
            </a:r>
            <a:r>
              <a:rPr lang="cs-CZ" dirty="0" smtClean="0"/>
              <a:t>, el </a:t>
            </a:r>
            <a:r>
              <a:rPr lang="cs-CZ" dirty="0" err="1" smtClean="0"/>
              <a:t>título</a:t>
            </a:r>
            <a:r>
              <a:rPr lang="cs-CZ" dirty="0" smtClean="0"/>
              <a:t>: </a:t>
            </a:r>
            <a:r>
              <a:rPr lang="cs-CZ" dirty="0" err="1" smtClean="0"/>
              <a:t>Graduado</a:t>
            </a:r>
            <a:r>
              <a:rPr lang="cs-CZ" dirty="0" smtClean="0"/>
              <a:t> en …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dirty="0" err="1" smtClean="0"/>
              <a:t>Estudios</a:t>
            </a:r>
            <a:r>
              <a:rPr lang="cs-CZ" dirty="0" smtClean="0"/>
              <a:t> de </a:t>
            </a:r>
            <a:r>
              <a:rPr lang="cs-CZ" dirty="0" err="1" smtClean="0"/>
              <a:t>Posgrado</a:t>
            </a:r>
            <a:r>
              <a:rPr lang="cs-CZ" dirty="0" smtClean="0"/>
              <a:t> – el </a:t>
            </a:r>
            <a:r>
              <a:rPr lang="cs-CZ" dirty="0" err="1" smtClean="0"/>
              <a:t>título</a:t>
            </a:r>
            <a:r>
              <a:rPr lang="cs-CZ" dirty="0" smtClean="0"/>
              <a:t>: </a:t>
            </a:r>
            <a:r>
              <a:rPr lang="cs-CZ" dirty="0" err="1" smtClean="0"/>
              <a:t>Máster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dirty="0" err="1" smtClean="0"/>
              <a:t>Estudios</a:t>
            </a:r>
            <a:r>
              <a:rPr lang="cs-CZ" dirty="0" smtClean="0"/>
              <a:t> de </a:t>
            </a:r>
            <a:r>
              <a:rPr lang="cs-CZ" dirty="0" err="1" smtClean="0"/>
              <a:t>Doctorado</a:t>
            </a:r>
            <a:r>
              <a:rPr lang="cs-CZ" dirty="0" smtClean="0"/>
              <a:t> – el </a:t>
            </a:r>
            <a:r>
              <a:rPr lang="cs-CZ" dirty="0" err="1" smtClean="0"/>
              <a:t>título</a:t>
            </a:r>
            <a:r>
              <a:rPr lang="cs-CZ" dirty="0" smtClean="0"/>
              <a:t>: </a:t>
            </a:r>
            <a:r>
              <a:rPr lang="cs-CZ" dirty="0" err="1" smtClean="0"/>
              <a:t>Doctor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03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090400"/>
              </p:ext>
            </p:extLst>
          </p:nvPr>
        </p:nvGraphicFramePr>
        <p:xfrm>
          <a:off x="395536" y="1136152"/>
          <a:ext cx="8229600" cy="4893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4034638" y="4799222"/>
            <a:ext cx="825394" cy="52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4067944" y="566124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Vývojový diagram: postup 18"/>
          <p:cNvSpPr/>
          <p:nvPr/>
        </p:nvSpPr>
        <p:spPr>
          <a:xfrm>
            <a:off x="3301982" y="1370941"/>
            <a:ext cx="2592288" cy="46800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vojový diagram: postup 19"/>
          <p:cNvSpPr/>
          <p:nvPr/>
        </p:nvSpPr>
        <p:spPr>
          <a:xfrm>
            <a:off x="3296587" y="2337513"/>
            <a:ext cx="2592288" cy="50400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ývojový diagram: postup 20"/>
          <p:cNvSpPr/>
          <p:nvPr/>
        </p:nvSpPr>
        <p:spPr>
          <a:xfrm>
            <a:off x="3291192" y="3356992"/>
            <a:ext cx="2592288" cy="50400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ývojový diagram: postup 21"/>
          <p:cNvSpPr/>
          <p:nvPr/>
        </p:nvSpPr>
        <p:spPr>
          <a:xfrm>
            <a:off x="5309362" y="5409248"/>
            <a:ext cx="3024000" cy="50400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ývojový diagram: postup 23"/>
          <p:cNvSpPr/>
          <p:nvPr/>
        </p:nvSpPr>
        <p:spPr>
          <a:xfrm>
            <a:off x="5309362" y="4437112"/>
            <a:ext cx="3024000" cy="50400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ývojový diagram: postup 24"/>
          <p:cNvSpPr/>
          <p:nvPr/>
        </p:nvSpPr>
        <p:spPr>
          <a:xfrm>
            <a:off x="683568" y="4437112"/>
            <a:ext cx="3024000" cy="50400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ývojový diagram: postup 25"/>
          <p:cNvSpPr/>
          <p:nvPr/>
        </p:nvSpPr>
        <p:spPr>
          <a:xfrm>
            <a:off x="727221" y="5409248"/>
            <a:ext cx="3024000" cy="50400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36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Más informaciones: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 lnSpcReduction="10000"/>
          </a:bodyPr>
          <a:lstStyle/>
          <a:p>
            <a:r>
              <a:rPr lang="cs-CZ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asignaturas comunes</a:t>
            </a:r>
            <a:r>
              <a:rPr lang="cs-CZ" smtClean="0"/>
              <a:t> - </a:t>
            </a:r>
            <a:r>
              <a:rPr lang="cs-CZ"/>
              <a:t>Ciencias, Geografía e </a:t>
            </a:r>
            <a:r>
              <a:rPr lang="cs-CZ" smtClean="0"/>
              <a:t>			Historia, Matemáticas</a:t>
            </a:r>
            <a:r>
              <a:rPr lang="cs-CZ"/>
              <a:t>, Lengua Castellana, </a:t>
            </a:r>
            <a:r>
              <a:rPr lang="cs-CZ" smtClean="0"/>
              <a:t>		Lengua Oficial de la </a:t>
            </a:r>
            <a:r>
              <a:rPr lang="cs-CZ"/>
              <a:t>Comunidad Autónoma </a:t>
            </a:r>
            <a:r>
              <a:rPr lang="cs-CZ" smtClean="0"/>
              <a:t>		(</a:t>
            </a:r>
            <a:r>
              <a:rPr lang="cs-CZ"/>
              <a:t>si </a:t>
            </a:r>
            <a:r>
              <a:rPr lang="cs-CZ" smtClean="0"/>
              <a:t>la hay</a:t>
            </a:r>
            <a:r>
              <a:rPr lang="cs-CZ"/>
              <a:t>), Idioma </a:t>
            </a:r>
            <a:r>
              <a:rPr lang="cs-CZ" smtClean="0"/>
              <a:t>extranjero</a:t>
            </a:r>
            <a:r>
              <a:rPr lang="cs-CZ"/>
              <a:t>, Educación </a:t>
            </a:r>
            <a:r>
              <a:rPr lang="cs-CZ" smtClean="0"/>
              <a:t>		Artística</a:t>
            </a:r>
            <a:r>
              <a:rPr lang="cs-CZ"/>
              <a:t>, Educación Física, Religión o </a:t>
            </a:r>
            <a:r>
              <a:rPr lang="cs-CZ" smtClean="0"/>
              <a:t>Ética</a:t>
            </a:r>
          </a:p>
          <a:p>
            <a:endParaRPr lang="cs-CZ" smtClean="0"/>
          </a:p>
          <a:p>
            <a:r>
              <a:rPr lang="cs-CZ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Libros de textos</a:t>
            </a:r>
            <a:r>
              <a:rPr lang="cs-CZ" smtClean="0"/>
              <a:t> -</a:t>
            </a:r>
            <a:r>
              <a:rPr lang="cs-CZ"/>
              <a:t> </a:t>
            </a:r>
            <a:r>
              <a:rPr lang="cs-CZ" smtClean="0"/>
              <a:t>los </a:t>
            </a:r>
            <a:r>
              <a:rPr lang="cs-CZ"/>
              <a:t>alumnos tienen que </a:t>
            </a:r>
            <a:r>
              <a:rPr lang="cs-CZ" smtClean="0"/>
              <a:t>comprarse</a:t>
            </a:r>
          </a:p>
          <a:p>
            <a:endParaRPr lang="cs-CZ"/>
          </a:p>
          <a:p>
            <a:r>
              <a:rPr lang="cs-CZ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universidad más antigua</a:t>
            </a:r>
            <a:r>
              <a:rPr lang="cs-CZ" smtClean="0"/>
              <a:t> – en Salamanca, del siglo 								XIII</a:t>
            </a:r>
          </a:p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29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calificación</a:t>
            </a:r>
            <a:r>
              <a:rPr lang="cs-CZ" smtClean="0"/>
              <a:t> - </a:t>
            </a:r>
            <a:r>
              <a:rPr lang="cs-CZ"/>
              <a:t>las </a:t>
            </a:r>
            <a:r>
              <a:rPr lang="cs-CZ" smtClean="0"/>
              <a:t>notas </a:t>
            </a:r>
            <a:r>
              <a:rPr lang="cs-CZ"/>
              <a:t>numéricas de 0 a </a:t>
            </a:r>
            <a:r>
              <a:rPr lang="cs-CZ" smtClean="0"/>
              <a:t>10</a:t>
            </a:r>
          </a:p>
          <a:p>
            <a:pPr marL="667512" lvl="2" indent="0">
              <a:buNone/>
            </a:pPr>
            <a:r>
              <a:rPr lang="cs-CZ" sz="2600"/>
              <a:t>	</a:t>
            </a:r>
            <a:r>
              <a:rPr lang="cs-CZ" sz="2600" smtClean="0"/>
              <a:t>	       - se suele aprobar con un 5</a:t>
            </a:r>
          </a:p>
          <a:p>
            <a:pPr marL="667512" lvl="2" indent="0">
              <a:buNone/>
            </a:pPr>
            <a:r>
              <a:rPr lang="cs-CZ" sz="2600"/>
              <a:t>	</a:t>
            </a:r>
            <a:r>
              <a:rPr lang="cs-CZ" sz="2600" smtClean="0"/>
              <a:t>	        0 – 4.9 Suspenso (Insuficiente)</a:t>
            </a:r>
          </a:p>
          <a:p>
            <a:pPr marL="667512" lvl="2" indent="0">
              <a:buNone/>
            </a:pPr>
            <a:r>
              <a:rPr lang="cs-CZ" sz="2600"/>
              <a:t>	</a:t>
            </a:r>
            <a:r>
              <a:rPr lang="cs-CZ" sz="2600" smtClean="0"/>
              <a:t>	        5 – 5.9 Aprobado (Suficiente)</a:t>
            </a:r>
          </a:p>
          <a:p>
            <a:pPr marL="667512" lvl="2" indent="0">
              <a:buNone/>
            </a:pPr>
            <a:r>
              <a:rPr lang="cs-CZ" sz="2600"/>
              <a:t>	</a:t>
            </a:r>
            <a:r>
              <a:rPr lang="cs-CZ" sz="2600" smtClean="0"/>
              <a:t>	        6 – 6.9 Bien</a:t>
            </a:r>
          </a:p>
          <a:p>
            <a:pPr marL="667512" lvl="2" indent="0">
              <a:buNone/>
            </a:pPr>
            <a:r>
              <a:rPr lang="cs-CZ" sz="2600"/>
              <a:t>	</a:t>
            </a:r>
            <a:r>
              <a:rPr lang="cs-CZ" sz="2600" smtClean="0"/>
              <a:t>	        7 – 8.9 Notable</a:t>
            </a:r>
          </a:p>
          <a:p>
            <a:pPr marL="667512" lvl="2" indent="0">
              <a:buNone/>
            </a:pPr>
            <a:r>
              <a:rPr lang="cs-CZ" sz="2600"/>
              <a:t>	</a:t>
            </a:r>
            <a:r>
              <a:rPr lang="cs-CZ" sz="2600" smtClean="0"/>
              <a:t>	        9 – 10 Sobresaliente</a:t>
            </a:r>
            <a:endParaRPr lang="cs-CZ" sz="260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90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431</TotalTime>
  <Words>313</Words>
  <Application>Microsoft Office PowerPoint</Application>
  <PresentationFormat>Předvádění na obrazovce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La escuela y la educación</vt:lpstr>
      <vt:lpstr>El sistema educativo español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Más informaciones:</vt:lpstr>
      <vt:lpstr>Prezentace aplikace PowerPoint</vt:lpstr>
      <vt:lpstr>Responde las preguntas:</vt:lpstr>
      <vt:lpstr>Relaciona: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Adéla Romanovská</cp:lastModifiedBy>
  <cp:revision>50</cp:revision>
  <dcterms:created xsi:type="dcterms:W3CDTF">2012-09-18T04:01:33Z</dcterms:created>
  <dcterms:modified xsi:type="dcterms:W3CDTF">2015-02-26T13:32:02Z</dcterms:modified>
</cp:coreProperties>
</file>