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2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86" autoAdjust="0"/>
    <p:restoredTop sz="94660"/>
  </p:normalViewPr>
  <p:slideViewPr>
    <p:cSldViewPr>
      <p:cViewPr varScale="1">
        <p:scale>
          <a:sx n="74" d="100"/>
          <a:sy n="74" d="100"/>
        </p:scale>
        <p:origin x="1482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4863C7-D591-492C-BB83-10087C4D4E3B}" type="datetimeFigureOut">
              <a:rPr lang="cs-CZ" smtClean="0"/>
              <a:pPr/>
              <a:t>20.9.2016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161FCE-2D9E-422F-9EE8-1289C7AB702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94470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ECAE4-3679-4EBC-B51F-C24CFA1F9B09}" type="datetime1">
              <a:rPr lang="cs-CZ" smtClean="0"/>
              <a:pPr/>
              <a:t>20.9.2016</a:t>
            </a:fld>
            <a:endParaRPr lang="cs-CZ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C3E9E-7B6F-4F1A-8493-0F3322D549F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wheel spokes="8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7F974-0846-4D1A-A080-2D5492FD5DCB}" type="datetime1">
              <a:rPr lang="cs-CZ" smtClean="0"/>
              <a:pPr/>
              <a:t>20.9.2016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C3E9E-7B6F-4F1A-8493-0F3322D549F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wheel spokes="8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2CE96-6998-4F30-B8F0-2F2AC11E5E8E}" type="datetime1">
              <a:rPr lang="cs-CZ" smtClean="0"/>
              <a:pPr/>
              <a:t>20.9.2016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C3E9E-7B6F-4F1A-8493-0F3322D549F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wheel spokes="8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7943-FE0C-4E08-9101-8FEBE0B6BECD}" type="datetime1">
              <a:rPr lang="cs-CZ" smtClean="0"/>
              <a:pPr/>
              <a:t>20.9.2016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C3E9E-7B6F-4F1A-8493-0F3322D549F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wheel spokes="8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05CBE-4E27-4454-BE32-6D734347683B}" type="datetime1">
              <a:rPr lang="cs-CZ" smtClean="0"/>
              <a:pPr/>
              <a:t>20.9.2016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C3E9E-7B6F-4F1A-8493-0F3322D549F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wheel spokes="8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C0608-1A17-401B-8E25-6AB7DA4CDF48}" type="datetime1">
              <a:rPr lang="cs-CZ" smtClean="0"/>
              <a:pPr/>
              <a:t>20.9.2016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C3E9E-7B6F-4F1A-8493-0F3322D549F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wheel spokes="8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71EDB-6AB7-447C-A0FF-7CC04EA9F99E}" type="datetime1">
              <a:rPr lang="cs-CZ" smtClean="0"/>
              <a:pPr/>
              <a:t>20.9.2016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C3E9E-7B6F-4F1A-8493-0F3322D549F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wheel spokes="8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A23F06-D856-4AAF-A034-EDABF59C9740}" type="datetime1">
              <a:rPr lang="cs-CZ" smtClean="0"/>
              <a:pPr/>
              <a:t>20.9.2016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C3E9E-7B6F-4F1A-8493-0F3322D549F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wheel spokes="8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74F86-A4BD-4213-A12D-CA9EFB9AF5D0}" type="datetime1">
              <a:rPr lang="cs-CZ" smtClean="0"/>
              <a:pPr/>
              <a:t>20.9.2016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C3E9E-7B6F-4F1A-8493-0F3322D549F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wheel spokes="8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77D30-8863-4110-8541-ABD39C9E1DD5}" type="datetime1">
              <a:rPr lang="cs-CZ" smtClean="0"/>
              <a:pPr/>
              <a:t>20.9.2016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C3E9E-7B6F-4F1A-8493-0F3322D549F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wheel spokes="8"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314F2-2523-40FF-96F7-81E942A8849C}" type="datetime1">
              <a:rPr lang="cs-CZ" smtClean="0"/>
              <a:pPr/>
              <a:t>20.9.2016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90C3E9E-7B6F-4F1A-8493-0F3322D549F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slow">
    <p:wheel spokes="8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71719E3-E10C-45D9-8A5A-A0F8798DEF5B}" type="datetime1">
              <a:rPr lang="cs-CZ" smtClean="0"/>
              <a:pPr/>
              <a:t>20.9.2016</a:t>
            </a:fld>
            <a:endParaRPr lang="cs-CZ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r>
              <a:rPr lang="cs-CZ" smtClean="0"/>
              <a:t>Gymnázium, Ostrava-Zábřeh, Volgogradská 6a, p.o.</a:t>
            </a:r>
            <a:endParaRPr lang="cs-CZ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90C3E9E-7B6F-4F1A-8493-0F3322D549F0}" type="slidenum">
              <a:rPr lang="cs-CZ" smtClean="0"/>
              <a:pPr/>
              <a:t>‹#›</a:t>
            </a:fld>
            <a:endParaRPr lang="cs-CZ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ransition spd="slow">
    <p:wheel spokes="8"/>
  </p:transition>
  <p:timing>
    <p:tnLst>
      <p:par>
        <p:cTn id="1" dur="indefinite" restart="never" nodeType="tmRoot"/>
      </p:par>
    </p:tnLst>
  </p:timing>
  <p:hf sldNum="0" hd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commons.wikimedia.org/wiki/File:Escudo_de_Espa%C3%B1a_(mazonado).svg" TargetMode="External"/><Relationship Id="rId7" Type="http://schemas.openxmlformats.org/officeDocument/2006/relationships/image" Target="../media/image8.png"/><Relationship Id="rId2" Type="http://schemas.openxmlformats.org/officeDocument/2006/relationships/hyperlink" Target="http://commons.wikimedia.org/wiki/File:Flag_of_Spain.svg" TargetMode="External"/><Relationship Id="rId1" Type="http://schemas.openxmlformats.org/officeDocument/2006/relationships/slideLayout" Target="../slideLayouts/slideLayout4.xml"/><Relationship Id="rId6" Type="http://schemas.openxmlformats.org/officeDocument/2006/relationships/hyperlink" Target="//commons.wikimedia.org/wiki/File:Escudo_de_Espa%C3%B1a_(mazonado).svg" TargetMode="External"/><Relationship Id="rId5" Type="http://schemas.openxmlformats.org/officeDocument/2006/relationships/image" Target="../media/image7.png"/><Relationship Id="rId4" Type="http://schemas.openxmlformats.org/officeDocument/2006/relationships/hyperlink" Target="//commons.wikimedia.org/wiki/File:Flag_of_Spain.svg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commons.wikimedia.org/wiki/File:Castagnetten.jpg" TargetMode="External"/><Relationship Id="rId7" Type="http://schemas.openxmlformats.org/officeDocument/2006/relationships/image" Target="../media/image10.jpeg"/><Relationship Id="rId2" Type="http://schemas.openxmlformats.org/officeDocument/2006/relationships/hyperlink" Target="http://commons.wikimedia.org/wiki/File:FeriaJerez2010-P1070104.JPG" TargetMode="External"/><Relationship Id="rId1" Type="http://schemas.openxmlformats.org/officeDocument/2006/relationships/slideLayout" Target="../slideLayouts/slideLayout4.xml"/><Relationship Id="rId6" Type="http://schemas.openxmlformats.org/officeDocument/2006/relationships/hyperlink" Target="//commons.wikimedia.org/wiki/File:Castagnetten.jpg" TargetMode="External"/><Relationship Id="rId5" Type="http://schemas.openxmlformats.org/officeDocument/2006/relationships/image" Target="../media/image9.jpeg"/><Relationship Id="rId4" Type="http://schemas.openxmlformats.org/officeDocument/2006/relationships/hyperlink" Target="//commons.wikimedia.org/wiki/File:FeriaJerez2010-P1070104.JPG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commons.wikimedia.org/wiki/File:Tomatina_2006.jpg" TargetMode="External"/><Relationship Id="rId7" Type="http://schemas.openxmlformats.org/officeDocument/2006/relationships/image" Target="../media/image12.jpeg"/><Relationship Id="rId2" Type="http://schemas.openxmlformats.org/officeDocument/2006/relationships/hyperlink" Target="http://commons.wikimedia.org/wiki/File:Matador.JPG" TargetMode="External"/><Relationship Id="rId1" Type="http://schemas.openxmlformats.org/officeDocument/2006/relationships/slideLayout" Target="../slideLayouts/slideLayout4.xml"/><Relationship Id="rId6" Type="http://schemas.openxmlformats.org/officeDocument/2006/relationships/hyperlink" Target="//commons.wikimedia.org/wiki/File:Tomatina_2006.jpg" TargetMode="External"/><Relationship Id="rId5" Type="http://schemas.openxmlformats.org/officeDocument/2006/relationships/image" Target="../media/image11.jpeg"/><Relationship Id="rId4" Type="http://schemas.openxmlformats.org/officeDocument/2006/relationships/hyperlink" Target="//commons.wikimedia.org/wiki/File:Matador.JPG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commons.wikimedia.org/wiki/File:Tortilla_de_Patatas_(Corte_transversal).jpg" TargetMode="External"/><Relationship Id="rId7" Type="http://schemas.openxmlformats.org/officeDocument/2006/relationships/image" Target="../media/image14.jpeg"/><Relationship Id="rId2" Type="http://schemas.openxmlformats.org/officeDocument/2006/relationships/hyperlink" Target="http://commons.wikimedia.org/wiki/File:Paella-Cullera-2009.jpg" TargetMode="External"/><Relationship Id="rId1" Type="http://schemas.openxmlformats.org/officeDocument/2006/relationships/slideLayout" Target="../slideLayouts/slideLayout4.xml"/><Relationship Id="rId6" Type="http://schemas.openxmlformats.org/officeDocument/2006/relationships/hyperlink" Target="//commons.wikimedia.org/wiki/File:Tortilla_de_Patatas_(Corte_transversal).jpg" TargetMode="External"/><Relationship Id="rId5" Type="http://schemas.openxmlformats.org/officeDocument/2006/relationships/image" Target="../media/image13.jpeg"/><Relationship Id="rId4" Type="http://schemas.openxmlformats.org/officeDocument/2006/relationships/hyperlink" Target="//commons.wikimedia.org/wiki/File:Paella-Cullera-2009.jpg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commons.wikimedia.org/wiki/File:Elizondo_trinquete.jpg" TargetMode="External"/><Relationship Id="rId7" Type="http://schemas.openxmlformats.org/officeDocument/2006/relationships/image" Target="../media/image16.jpeg"/><Relationship Id="rId2" Type="http://schemas.openxmlformats.org/officeDocument/2006/relationships/hyperlink" Target="http://commons.wikimedia.org/wiki/File:Camp_Nou_-_Interior_(2005).jpg" TargetMode="External"/><Relationship Id="rId1" Type="http://schemas.openxmlformats.org/officeDocument/2006/relationships/slideLayout" Target="../slideLayouts/slideLayout4.xml"/><Relationship Id="rId6" Type="http://schemas.openxmlformats.org/officeDocument/2006/relationships/hyperlink" Target="//commons.wikimedia.org/wiki/File:Elizondo_trinquete.jpg" TargetMode="External"/><Relationship Id="rId5" Type="http://schemas.openxmlformats.org/officeDocument/2006/relationships/image" Target="../media/image15.jpeg"/><Relationship Id="rId4" Type="http://schemas.openxmlformats.org/officeDocument/2006/relationships/hyperlink" Target="//commons.wikimedia.org/wiki/File:Camp_Nou_-_Interior_(2005).jpg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commons.wikimedia.org/wiki/File:Don_Quijote_and_Sancho_Panza.jpg" TargetMode="External"/><Relationship Id="rId7" Type="http://schemas.openxmlformats.org/officeDocument/2006/relationships/image" Target="../media/image18.jpeg"/><Relationship Id="rId2" Type="http://schemas.openxmlformats.org/officeDocument/2006/relationships/hyperlink" Target="http://upload.wikimedia.org/wikipedia/commons/1/13/Campo_de_Criptana_Molinos_de_Viento_1.jpg" TargetMode="External"/><Relationship Id="rId1" Type="http://schemas.openxmlformats.org/officeDocument/2006/relationships/slideLayout" Target="../slideLayouts/slideLayout4.xml"/><Relationship Id="rId6" Type="http://schemas.openxmlformats.org/officeDocument/2006/relationships/hyperlink" Target="//commons.wikimedia.org/wiki/File:Don_Quijote_and_Sancho_Panza.jpg" TargetMode="External"/><Relationship Id="rId5" Type="http://schemas.openxmlformats.org/officeDocument/2006/relationships/image" Target="../media/image17.jpeg"/><Relationship Id="rId4" Type="http://schemas.openxmlformats.org/officeDocument/2006/relationships/hyperlink" Target="//commons.wikimedia.org/wiki/File:Campo_de_Criptana_Molinos_de_Viento_1.jpg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//commons.wikimedia.org/wiki/File:Cala_Bassa_(Ibiza)_(190295961).jpg" TargetMode="External"/><Relationship Id="rId2" Type="http://schemas.openxmlformats.org/officeDocument/2006/relationships/hyperlink" Target="http://commons.wikimedia.org/wiki/File:Cala_Bassa_(Ibiza)_(190295961).jpg" TargetMode="Externa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9.jpe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es.wikipedia.org/wiki/Espa%C3%B1a" TargetMode="External"/><Relationship Id="rId2" Type="http://schemas.openxmlformats.org/officeDocument/2006/relationships/hyperlink" Target="http://www.red2000.com/spain/primer/1data.html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//commons.wikimedia.org/wiki/File:Spain-CIA_WFB_Map.png" TargetMode="External"/><Relationship Id="rId2" Type="http://schemas.openxmlformats.org/officeDocument/2006/relationships/hyperlink" Target="http://commons.wikimedia.org/wiki/File:Spain-CIA_WFB_Map.png" TargetMode="Externa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//commons.wikimedia.org/wiki/File:Spain.png" TargetMode="External"/><Relationship Id="rId2" Type="http://schemas.openxmlformats.org/officeDocument/2006/relationships/hyperlink" Target="http://commons.wikimedia.org/wiki/File:Spain.png" TargetMode="Externa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//commons.wikimedia.org/wiki/File:Spain.png" TargetMode="External"/><Relationship Id="rId2" Type="http://schemas.openxmlformats.org/officeDocument/2006/relationships/hyperlink" Target="http://commons.wikimedia.org/wiki/File:Spain.png" TargetMode="Externa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commons.wikimedia.org/wiki/File:Mulhacen_north_face.JPG" TargetMode="External"/><Relationship Id="rId7" Type="http://schemas.openxmlformats.org/officeDocument/2006/relationships/image" Target="../media/image6.jpeg"/><Relationship Id="rId2" Type="http://schemas.openxmlformats.org/officeDocument/2006/relationships/hyperlink" Target="http://commons.wikimedia.org/wiki/File:Teide_and_Caldera_2006.jpg" TargetMode="External"/><Relationship Id="rId1" Type="http://schemas.openxmlformats.org/officeDocument/2006/relationships/slideLayout" Target="../slideLayouts/slideLayout4.xml"/><Relationship Id="rId6" Type="http://schemas.openxmlformats.org/officeDocument/2006/relationships/hyperlink" Target="//commons.wikimedia.org/wiki/File:Mulhacen_north_face.JPG" TargetMode="External"/><Relationship Id="rId5" Type="http://schemas.openxmlformats.org/officeDocument/2006/relationships/image" Target="../media/image5.jpeg"/><Relationship Id="rId4" Type="http://schemas.openxmlformats.org/officeDocument/2006/relationships/hyperlink" Target="//commons.wikimedia.org/wiki/File:Teide_and_Caldera_2006.jpg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800" dirty="0" smtClean="0"/>
              <a:t>ESPAÑA – EN GENERAL</a:t>
            </a:r>
            <a:endParaRPr lang="cs-CZ" sz="48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971600" y="4293096"/>
            <a:ext cx="7200800" cy="1345704"/>
          </a:xfrm>
        </p:spPr>
        <p:txBody>
          <a:bodyPr>
            <a:normAutofit fontScale="92500" lnSpcReduction="20000"/>
          </a:bodyPr>
          <a:lstStyle/>
          <a:p>
            <a:pPr lvl="2" algn="l"/>
            <a:r>
              <a:rPr lang="cs-CZ" sz="2400" dirty="0" smtClean="0">
                <a:latin typeface="Cambria" pitchFamily="18" charset="0"/>
              </a:rPr>
              <a:t>Tematická oblast:	Reálie španělsky mluvících 			zemí</a:t>
            </a:r>
          </a:p>
          <a:p>
            <a:pPr lvl="2" algn="l"/>
            <a:r>
              <a:rPr lang="cs-CZ" sz="2400" dirty="0" smtClean="0">
                <a:latin typeface="Cambria" pitchFamily="18" charset="0"/>
              </a:rPr>
              <a:t>Autor:			Mgr. Monika Číhalová</a:t>
            </a:r>
          </a:p>
          <a:p>
            <a:pPr lvl="2" algn="l"/>
            <a:r>
              <a:rPr lang="cs-CZ" sz="2400" dirty="0" smtClean="0">
                <a:latin typeface="Cambria" pitchFamily="18" charset="0"/>
              </a:rPr>
              <a:t>Vytvořeno:	</a:t>
            </a:r>
            <a:r>
              <a:rPr lang="cs-CZ" sz="2400" smtClean="0">
                <a:latin typeface="Cambria" pitchFamily="18" charset="0"/>
              </a:rPr>
              <a:t>	Únor 2013</a:t>
            </a:r>
            <a:endParaRPr lang="cs-CZ" sz="2400" dirty="0">
              <a:latin typeface="Cambria" pitchFamily="18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2843808" y="6309320"/>
            <a:ext cx="3600400" cy="365125"/>
          </a:xfrm>
        </p:spPr>
        <p:txBody>
          <a:bodyPr/>
          <a:lstStyle/>
          <a:p>
            <a:pPr algn="ctr"/>
            <a:r>
              <a:rPr lang="cs-CZ" dirty="0" smtClean="0">
                <a:latin typeface="Cambria" pitchFamily="18" charset="0"/>
              </a:rPr>
              <a:t>Gymnázium, </a:t>
            </a:r>
            <a:r>
              <a:rPr lang="cs-CZ" dirty="0" err="1" smtClean="0">
                <a:latin typeface="Cambria" pitchFamily="18" charset="0"/>
              </a:rPr>
              <a:t>Ostrava</a:t>
            </a:r>
            <a:r>
              <a:rPr lang="cs-CZ" dirty="0" smtClean="0">
                <a:latin typeface="Cambria" pitchFamily="18" charset="0"/>
              </a:rPr>
              <a:t>-Zábřeh, Volgogradská 6a, </a:t>
            </a:r>
            <a:r>
              <a:rPr lang="cs-CZ" dirty="0" err="1" smtClean="0">
                <a:latin typeface="Cambria" pitchFamily="18" charset="0"/>
              </a:rPr>
              <a:t>p.o</a:t>
            </a:r>
            <a:r>
              <a:rPr lang="cs-CZ" dirty="0" smtClean="0"/>
              <a:t>.</a:t>
            </a:r>
            <a:endParaRPr lang="cs-CZ" dirty="0"/>
          </a:p>
        </p:txBody>
      </p:sp>
      <p:pic>
        <p:nvPicPr>
          <p:cNvPr id="5" name="Obrázek 4" descr="P:\EU pracovni\Logolink bily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40" y="404664"/>
            <a:ext cx="5760720" cy="124904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wheel spokes="8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ln>
            <a:solidFill>
              <a:srgbClr val="FFC000"/>
            </a:solidFill>
          </a:ln>
        </p:spPr>
        <p:txBody>
          <a:bodyPr>
            <a:normAutofit/>
          </a:bodyPr>
          <a:lstStyle/>
          <a:p>
            <a:pPr algn="ctr"/>
            <a:r>
              <a:rPr lang="cs-CZ" sz="4400" dirty="0" smtClean="0">
                <a:solidFill>
                  <a:srgbClr val="FF0000"/>
                </a:solidFill>
              </a:rPr>
              <a:t>El </a:t>
            </a:r>
            <a:r>
              <a:rPr lang="cs-CZ" sz="4400" dirty="0" err="1" smtClean="0">
                <a:solidFill>
                  <a:srgbClr val="FF0000"/>
                </a:solidFill>
              </a:rPr>
              <a:t>sistema</a:t>
            </a:r>
            <a:r>
              <a:rPr lang="cs-CZ" sz="4400" dirty="0" smtClean="0">
                <a:solidFill>
                  <a:srgbClr val="FF0000"/>
                </a:solidFill>
              </a:rPr>
              <a:t> </a:t>
            </a:r>
            <a:r>
              <a:rPr lang="cs-CZ" sz="4400" dirty="0" err="1" smtClean="0">
                <a:solidFill>
                  <a:srgbClr val="FF0000"/>
                </a:solidFill>
              </a:rPr>
              <a:t>político</a:t>
            </a:r>
            <a:endParaRPr lang="cs-CZ" sz="4400" dirty="0">
              <a:solidFill>
                <a:srgbClr val="FF0000"/>
              </a:solidFill>
            </a:endParaRPr>
          </a:p>
        </p:txBody>
      </p:sp>
      <p:sp>
        <p:nvSpPr>
          <p:cNvPr id="6" name="Zástupný symbol pro obsah 5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pPr algn="ctr"/>
            <a:r>
              <a:rPr lang="cs-CZ" dirty="0" err="1" smtClean="0">
                <a:solidFill>
                  <a:srgbClr val="FFC000"/>
                </a:solidFill>
              </a:rPr>
              <a:t>Bandera</a:t>
            </a:r>
            <a:endParaRPr lang="cs-CZ" dirty="0" smtClean="0">
              <a:solidFill>
                <a:srgbClr val="FFC000"/>
              </a:solidFill>
            </a:endParaRPr>
          </a:p>
          <a:p>
            <a:pPr algn="ctr"/>
            <a:endParaRPr lang="cs-CZ" dirty="0" smtClean="0">
              <a:solidFill>
                <a:srgbClr val="FFC000"/>
              </a:solidFill>
            </a:endParaRPr>
          </a:p>
          <a:p>
            <a:pPr algn="ctr"/>
            <a:endParaRPr lang="cs-CZ" dirty="0" smtClean="0">
              <a:solidFill>
                <a:srgbClr val="FFC000"/>
              </a:solidFill>
            </a:endParaRPr>
          </a:p>
          <a:p>
            <a:pPr algn="ctr"/>
            <a:endParaRPr lang="cs-CZ" dirty="0" smtClean="0">
              <a:solidFill>
                <a:srgbClr val="FFC000"/>
              </a:solidFill>
            </a:endParaRPr>
          </a:p>
          <a:p>
            <a:pPr algn="ctr"/>
            <a:endParaRPr lang="cs-CZ" dirty="0" smtClean="0">
              <a:solidFill>
                <a:srgbClr val="FFC000"/>
              </a:solidFill>
            </a:endParaRPr>
          </a:p>
          <a:p>
            <a:pPr algn="ctr"/>
            <a:endParaRPr lang="cs-CZ" dirty="0" smtClean="0">
              <a:solidFill>
                <a:srgbClr val="FFC000"/>
              </a:solidFill>
            </a:endParaRPr>
          </a:p>
          <a:p>
            <a:pPr algn="ctr"/>
            <a:endParaRPr lang="cs-CZ" dirty="0" smtClean="0">
              <a:solidFill>
                <a:srgbClr val="FFC000"/>
              </a:solidFill>
            </a:endParaRPr>
          </a:p>
          <a:p>
            <a:pPr algn="ctr"/>
            <a:endParaRPr lang="cs-CZ" dirty="0" smtClean="0">
              <a:solidFill>
                <a:srgbClr val="FFC000"/>
              </a:solidFill>
            </a:endParaRPr>
          </a:p>
          <a:p>
            <a:endParaRPr lang="cs-CZ" sz="1100" dirty="0" smtClean="0">
              <a:solidFill>
                <a:srgbClr val="FFC000"/>
              </a:solidFill>
            </a:endParaRPr>
          </a:p>
          <a:p>
            <a:endParaRPr lang="cs-CZ" sz="1100" dirty="0" smtClean="0">
              <a:solidFill>
                <a:srgbClr val="FFC000"/>
              </a:solidFill>
              <a:hlinkClick r:id="rId2"/>
            </a:endParaRPr>
          </a:p>
          <a:p>
            <a:endParaRPr lang="cs-CZ" sz="1100" dirty="0" smtClean="0"/>
          </a:p>
          <a:p>
            <a:r>
              <a:rPr lang="en-US" sz="1100" dirty="0" smtClean="0"/>
              <a:t>[cit. 2012-11-1</a:t>
            </a:r>
            <a:r>
              <a:rPr lang="cs-CZ" sz="1100" dirty="0" smtClean="0"/>
              <a:t>5</a:t>
            </a:r>
            <a:r>
              <a:rPr lang="en-US" sz="1100" dirty="0" smtClean="0"/>
              <a:t>] </a:t>
            </a:r>
            <a:r>
              <a:rPr lang="cs-CZ" sz="1100" dirty="0" smtClean="0"/>
              <a:t>Pod licencí </a:t>
            </a:r>
            <a:r>
              <a:rPr lang="cs-CZ" sz="1100" dirty="0" err="1" smtClean="0"/>
              <a:t>Creative</a:t>
            </a:r>
            <a:r>
              <a:rPr lang="cs-CZ" sz="1100" dirty="0" smtClean="0"/>
              <a:t> </a:t>
            </a:r>
            <a:r>
              <a:rPr lang="cs-CZ" sz="1100" dirty="0" err="1" smtClean="0"/>
              <a:t>Commons</a:t>
            </a:r>
            <a:r>
              <a:rPr lang="cs-CZ" sz="1100" dirty="0" smtClean="0"/>
              <a:t> na WWW:</a:t>
            </a:r>
          </a:p>
          <a:p>
            <a:pPr>
              <a:buNone/>
            </a:pPr>
            <a:r>
              <a:rPr lang="cs-CZ" sz="1100" dirty="0" smtClean="0">
                <a:solidFill>
                  <a:srgbClr val="FFC000"/>
                </a:solidFill>
                <a:hlinkClick r:id="rId2"/>
              </a:rPr>
              <a:t>&lt;http://commons.wikimedia.org/wiki/File:Flag_of_Spain.svg</a:t>
            </a:r>
            <a:r>
              <a:rPr lang="cs-CZ" sz="1100" dirty="0" smtClean="0">
                <a:solidFill>
                  <a:srgbClr val="FFC000"/>
                </a:solidFill>
              </a:rPr>
              <a:t>&gt;</a:t>
            </a:r>
          </a:p>
          <a:p>
            <a:endParaRPr lang="cs-CZ" sz="1100" dirty="0">
              <a:solidFill>
                <a:srgbClr val="FFC000"/>
              </a:solidFill>
            </a:endParaRPr>
          </a:p>
        </p:txBody>
      </p:sp>
      <p:sp>
        <p:nvSpPr>
          <p:cNvPr id="7" name="Zástupný symbol pro obsah 6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pPr algn="ctr"/>
            <a:r>
              <a:rPr lang="cs-CZ" dirty="0" smtClean="0">
                <a:solidFill>
                  <a:srgbClr val="FFC000"/>
                </a:solidFill>
              </a:rPr>
              <a:t>Escudo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>
              <a:hlinkClick r:id="rId3"/>
            </a:endParaRPr>
          </a:p>
          <a:p>
            <a:endParaRPr lang="cs-CZ" sz="1000" dirty="0" smtClean="0">
              <a:hlinkClick r:id="rId3"/>
            </a:endParaRPr>
          </a:p>
          <a:p>
            <a:endParaRPr lang="cs-CZ" sz="1000" dirty="0" smtClean="0">
              <a:hlinkClick r:id="rId3"/>
            </a:endParaRPr>
          </a:p>
          <a:p>
            <a:endParaRPr lang="cs-CZ" sz="1000" dirty="0" smtClean="0">
              <a:hlinkClick r:id="rId3"/>
            </a:endParaRPr>
          </a:p>
          <a:p>
            <a:endParaRPr lang="cs-CZ" sz="1000" dirty="0" smtClean="0">
              <a:hlinkClick r:id="rId3"/>
            </a:endParaRPr>
          </a:p>
          <a:p>
            <a:endParaRPr lang="cs-CZ" sz="1000" dirty="0" smtClean="0">
              <a:hlinkClick r:id="rId3"/>
            </a:endParaRPr>
          </a:p>
          <a:p>
            <a:endParaRPr lang="cs-CZ" sz="1000" dirty="0" smtClean="0">
              <a:hlinkClick r:id="rId3"/>
            </a:endParaRPr>
          </a:p>
          <a:p>
            <a:endParaRPr lang="cs-CZ" sz="1000" dirty="0" smtClean="0">
              <a:hlinkClick r:id="rId3"/>
            </a:endParaRPr>
          </a:p>
          <a:p>
            <a:r>
              <a:rPr lang="en-US" sz="1000" dirty="0" smtClean="0"/>
              <a:t>[cit. 2012-11-1</a:t>
            </a:r>
            <a:r>
              <a:rPr lang="cs-CZ" sz="1000" dirty="0" smtClean="0"/>
              <a:t>5</a:t>
            </a:r>
            <a:r>
              <a:rPr lang="en-US" sz="1000" dirty="0" smtClean="0"/>
              <a:t>] </a:t>
            </a:r>
            <a:r>
              <a:rPr lang="cs-CZ" sz="1000" dirty="0" smtClean="0"/>
              <a:t>Pod licencí </a:t>
            </a:r>
            <a:r>
              <a:rPr lang="cs-CZ" sz="1000" dirty="0" err="1" smtClean="0"/>
              <a:t>Creative</a:t>
            </a:r>
            <a:r>
              <a:rPr lang="cs-CZ" sz="1000" dirty="0" smtClean="0"/>
              <a:t> </a:t>
            </a:r>
            <a:r>
              <a:rPr lang="cs-CZ" sz="1000" dirty="0" err="1" smtClean="0"/>
              <a:t>Commons</a:t>
            </a:r>
            <a:r>
              <a:rPr lang="cs-CZ" sz="1000" dirty="0" smtClean="0"/>
              <a:t> na WWW:</a:t>
            </a:r>
          </a:p>
          <a:p>
            <a:pPr>
              <a:buNone/>
            </a:pPr>
            <a:r>
              <a:rPr lang="cs-CZ" sz="1000" dirty="0" smtClean="0">
                <a:hlinkClick r:id="rId3"/>
              </a:rPr>
              <a:t>&lt;http://commons.wikimedia.org/wiki/File:Escudo_de_Espa%C3%B1a_(mazonado).svg</a:t>
            </a:r>
            <a:r>
              <a:rPr lang="cs-CZ" sz="1000" dirty="0" smtClean="0"/>
              <a:t>&gt;</a:t>
            </a:r>
          </a:p>
          <a:p>
            <a:endParaRPr lang="cs-CZ" sz="10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  <p:pic>
        <p:nvPicPr>
          <p:cNvPr id="22530" name="Picture 2" descr="Flag of Spain.sv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99592" y="3068960"/>
            <a:ext cx="3240360" cy="2151602"/>
          </a:xfrm>
          <a:prstGeom prst="rect">
            <a:avLst/>
          </a:prstGeom>
          <a:noFill/>
        </p:spPr>
      </p:pic>
      <p:pic>
        <p:nvPicPr>
          <p:cNvPr id="22532" name="Picture 4" descr="Escudo de España (mazonado).svg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292080" y="2780928"/>
            <a:ext cx="2592288" cy="2592291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heel spokes="8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err="1" smtClean="0"/>
              <a:t>España</a:t>
            </a:r>
            <a:r>
              <a:rPr lang="cs-CZ" dirty="0" smtClean="0"/>
              <a:t> es </a:t>
            </a:r>
            <a:r>
              <a:rPr lang="cs-CZ" dirty="0" err="1" smtClean="0"/>
              <a:t>un</a:t>
            </a:r>
            <a:r>
              <a:rPr lang="cs-CZ" dirty="0" smtClean="0"/>
              <a:t> </a:t>
            </a:r>
            <a:r>
              <a:rPr lang="cs-CZ" dirty="0" err="1" smtClean="0"/>
              <a:t>Estado</a:t>
            </a:r>
            <a:r>
              <a:rPr lang="cs-CZ" dirty="0" smtClean="0"/>
              <a:t> de </a:t>
            </a:r>
            <a:r>
              <a:rPr lang="cs-CZ" dirty="0" err="1" smtClean="0"/>
              <a:t>Comunidades</a:t>
            </a:r>
            <a:r>
              <a:rPr lang="cs-CZ" dirty="0" smtClean="0"/>
              <a:t> </a:t>
            </a:r>
            <a:r>
              <a:rPr lang="cs-CZ" dirty="0" err="1" smtClean="0"/>
              <a:t>Autónomas</a:t>
            </a:r>
            <a:endParaRPr lang="cs-CZ" dirty="0" smtClean="0"/>
          </a:p>
          <a:p>
            <a:r>
              <a:rPr lang="cs-CZ" dirty="0" err="1" smtClean="0"/>
              <a:t>España</a:t>
            </a:r>
            <a:r>
              <a:rPr lang="cs-CZ" dirty="0" smtClean="0"/>
              <a:t> es </a:t>
            </a:r>
            <a:r>
              <a:rPr lang="cs-CZ" dirty="0" err="1" smtClean="0"/>
              <a:t>una</a:t>
            </a:r>
            <a:r>
              <a:rPr lang="cs-CZ" dirty="0" smtClean="0"/>
              <a:t> </a:t>
            </a:r>
            <a:r>
              <a:rPr lang="cs-CZ" dirty="0" err="1" smtClean="0"/>
              <a:t>monarquía</a:t>
            </a:r>
            <a:r>
              <a:rPr lang="cs-CZ" dirty="0" smtClean="0"/>
              <a:t> </a:t>
            </a:r>
            <a:r>
              <a:rPr lang="cs-CZ" dirty="0" err="1" smtClean="0"/>
              <a:t>parlamentaria</a:t>
            </a:r>
            <a:endParaRPr lang="cs-CZ" dirty="0" smtClean="0"/>
          </a:p>
          <a:p>
            <a:r>
              <a:rPr lang="cs-CZ" dirty="0" smtClean="0"/>
              <a:t>El </a:t>
            </a:r>
            <a:r>
              <a:rPr lang="cs-CZ" dirty="0" err="1" smtClean="0"/>
              <a:t>jefe</a:t>
            </a:r>
            <a:r>
              <a:rPr lang="cs-CZ" dirty="0" smtClean="0"/>
              <a:t> de </a:t>
            </a:r>
            <a:r>
              <a:rPr lang="cs-CZ" dirty="0" err="1" smtClean="0"/>
              <a:t>estado</a:t>
            </a:r>
            <a:r>
              <a:rPr lang="cs-CZ" dirty="0" smtClean="0"/>
              <a:t> es </a:t>
            </a:r>
            <a:r>
              <a:rPr lang="cs-CZ" dirty="0" err="1" smtClean="0"/>
              <a:t>el</a:t>
            </a:r>
            <a:r>
              <a:rPr lang="cs-CZ" dirty="0" smtClean="0"/>
              <a:t> </a:t>
            </a:r>
            <a:r>
              <a:rPr lang="cs-CZ" dirty="0" err="1" smtClean="0"/>
              <a:t>Rey</a:t>
            </a:r>
            <a:r>
              <a:rPr lang="cs-CZ" dirty="0" smtClean="0"/>
              <a:t> de </a:t>
            </a:r>
            <a:r>
              <a:rPr lang="cs-CZ" dirty="0" err="1" smtClean="0"/>
              <a:t>España</a:t>
            </a:r>
            <a:endParaRPr lang="cs-CZ" dirty="0" smtClean="0"/>
          </a:p>
          <a:p>
            <a:r>
              <a:rPr lang="cs-CZ" dirty="0" smtClean="0"/>
              <a:t>El presidente </a:t>
            </a:r>
            <a:r>
              <a:rPr lang="cs-CZ" dirty="0" err="1" smtClean="0"/>
              <a:t>del</a:t>
            </a:r>
            <a:r>
              <a:rPr lang="cs-CZ" dirty="0" smtClean="0"/>
              <a:t> </a:t>
            </a:r>
            <a:r>
              <a:rPr lang="cs-CZ" dirty="0" err="1" smtClean="0"/>
              <a:t>Gobierno</a:t>
            </a:r>
            <a:r>
              <a:rPr lang="cs-CZ" dirty="0" smtClean="0"/>
              <a:t> es </a:t>
            </a:r>
            <a:r>
              <a:rPr lang="cs-CZ" dirty="0" err="1" smtClean="0"/>
              <a:t>propuesto</a:t>
            </a:r>
            <a:r>
              <a:rPr lang="cs-CZ" dirty="0" smtClean="0"/>
              <a:t> </a:t>
            </a:r>
            <a:r>
              <a:rPr lang="cs-CZ" dirty="0" err="1" smtClean="0"/>
              <a:t>por</a:t>
            </a:r>
            <a:r>
              <a:rPr lang="cs-CZ" dirty="0" smtClean="0"/>
              <a:t> </a:t>
            </a:r>
            <a:r>
              <a:rPr lang="cs-CZ" dirty="0" err="1" smtClean="0"/>
              <a:t>el</a:t>
            </a:r>
            <a:r>
              <a:rPr lang="cs-CZ" dirty="0" smtClean="0"/>
              <a:t> </a:t>
            </a:r>
            <a:r>
              <a:rPr lang="cs-CZ" dirty="0" err="1" smtClean="0"/>
              <a:t>Rey</a:t>
            </a:r>
            <a:r>
              <a:rPr lang="cs-CZ" dirty="0" smtClean="0"/>
              <a:t> y </a:t>
            </a:r>
            <a:r>
              <a:rPr lang="cs-CZ" dirty="0" err="1" smtClean="0"/>
              <a:t>elegido</a:t>
            </a:r>
            <a:r>
              <a:rPr lang="cs-CZ" dirty="0" smtClean="0"/>
              <a:t> </a:t>
            </a:r>
            <a:r>
              <a:rPr lang="cs-CZ" dirty="0" err="1" smtClean="0"/>
              <a:t>por</a:t>
            </a:r>
            <a:r>
              <a:rPr lang="cs-CZ" dirty="0" smtClean="0"/>
              <a:t> </a:t>
            </a:r>
            <a:r>
              <a:rPr lang="cs-CZ" dirty="0" err="1" smtClean="0"/>
              <a:t>el</a:t>
            </a:r>
            <a:r>
              <a:rPr lang="cs-CZ" dirty="0" smtClean="0"/>
              <a:t> </a:t>
            </a:r>
            <a:r>
              <a:rPr lang="cs-CZ" dirty="0" err="1" smtClean="0"/>
              <a:t>Parlamento</a:t>
            </a:r>
            <a:endParaRPr lang="cs-CZ" dirty="0" smtClean="0"/>
          </a:p>
          <a:p>
            <a:r>
              <a:rPr lang="cs-CZ" dirty="0" smtClean="0"/>
              <a:t>El </a:t>
            </a:r>
            <a:r>
              <a:rPr lang="cs-CZ" dirty="0" err="1" smtClean="0"/>
              <a:t>parlamento</a:t>
            </a:r>
            <a:r>
              <a:rPr lang="cs-CZ" dirty="0" smtClean="0"/>
              <a:t> </a:t>
            </a:r>
            <a:r>
              <a:rPr lang="cs-CZ" dirty="0" err="1" smtClean="0"/>
              <a:t>bicameral</a:t>
            </a:r>
            <a:r>
              <a:rPr lang="cs-CZ" dirty="0" smtClean="0"/>
              <a:t>, las </a:t>
            </a:r>
            <a:r>
              <a:rPr lang="cs-CZ" dirty="0" err="1" smtClean="0"/>
              <a:t>Cortes</a:t>
            </a:r>
            <a:r>
              <a:rPr lang="cs-CZ" dirty="0" smtClean="0"/>
              <a:t>, </a:t>
            </a:r>
            <a:r>
              <a:rPr lang="cs-CZ" dirty="0" err="1" smtClean="0"/>
              <a:t>está</a:t>
            </a:r>
            <a:r>
              <a:rPr lang="cs-CZ" dirty="0" smtClean="0"/>
              <a:t> </a:t>
            </a:r>
            <a:r>
              <a:rPr lang="cs-CZ" dirty="0" err="1" smtClean="0"/>
              <a:t>formado</a:t>
            </a:r>
            <a:r>
              <a:rPr lang="cs-CZ" dirty="0" smtClean="0"/>
              <a:t> </a:t>
            </a:r>
            <a:r>
              <a:rPr lang="cs-CZ" dirty="0" err="1" smtClean="0"/>
              <a:t>por</a:t>
            </a:r>
            <a:r>
              <a:rPr lang="cs-CZ" dirty="0" smtClean="0"/>
              <a:t> </a:t>
            </a:r>
            <a:r>
              <a:rPr lang="cs-CZ" dirty="0" err="1" smtClean="0"/>
              <a:t>el</a:t>
            </a:r>
            <a:r>
              <a:rPr lang="cs-CZ" dirty="0" smtClean="0"/>
              <a:t> </a:t>
            </a:r>
            <a:r>
              <a:rPr lang="cs-CZ" dirty="0" err="1" smtClean="0"/>
              <a:t>Congreso</a:t>
            </a:r>
            <a:r>
              <a:rPr lang="cs-CZ" dirty="0" smtClean="0"/>
              <a:t> de los </a:t>
            </a:r>
            <a:r>
              <a:rPr lang="cs-CZ" dirty="0" err="1" smtClean="0"/>
              <a:t>Diputados</a:t>
            </a:r>
            <a:r>
              <a:rPr lang="cs-CZ" dirty="0" smtClean="0"/>
              <a:t> (350) y </a:t>
            </a:r>
            <a:r>
              <a:rPr lang="cs-CZ" dirty="0" err="1" smtClean="0"/>
              <a:t>el</a:t>
            </a:r>
            <a:r>
              <a:rPr lang="cs-CZ" dirty="0" smtClean="0"/>
              <a:t> </a:t>
            </a:r>
            <a:r>
              <a:rPr lang="cs-CZ" dirty="0" err="1" smtClean="0"/>
              <a:t>Senado</a:t>
            </a:r>
            <a:r>
              <a:rPr lang="cs-CZ" dirty="0" smtClean="0"/>
              <a:t> (256 </a:t>
            </a:r>
            <a:r>
              <a:rPr lang="cs-CZ" dirty="0" err="1" smtClean="0"/>
              <a:t>senadores</a:t>
            </a:r>
            <a:r>
              <a:rPr lang="cs-CZ" dirty="0" smtClean="0"/>
              <a:t>)</a:t>
            </a:r>
          </a:p>
          <a:p>
            <a:r>
              <a:rPr lang="cs-CZ" dirty="0" smtClean="0"/>
              <a:t>Los </a:t>
            </a:r>
            <a:r>
              <a:rPr lang="cs-CZ" dirty="0" err="1" smtClean="0"/>
              <a:t>partidos</a:t>
            </a:r>
            <a:r>
              <a:rPr lang="cs-CZ" dirty="0" smtClean="0"/>
              <a:t> </a:t>
            </a:r>
            <a:r>
              <a:rPr lang="cs-CZ" dirty="0" err="1" smtClean="0"/>
              <a:t>políticos</a:t>
            </a:r>
            <a:r>
              <a:rPr lang="cs-CZ" dirty="0" smtClean="0"/>
              <a:t> </a:t>
            </a:r>
            <a:r>
              <a:rPr lang="cs-CZ" dirty="0" err="1" smtClean="0"/>
              <a:t>más</a:t>
            </a:r>
            <a:r>
              <a:rPr lang="cs-CZ" dirty="0" smtClean="0"/>
              <a:t> </a:t>
            </a:r>
            <a:r>
              <a:rPr lang="cs-CZ" dirty="0" err="1" smtClean="0"/>
              <a:t>importantes</a:t>
            </a:r>
            <a:r>
              <a:rPr lang="cs-CZ" dirty="0" smtClean="0"/>
              <a:t>: </a:t>
            </a:r>
            <a:r>
              <a:rPr lang="cs-CZ" dirty="0" err="1" smtClean="0"/>
              <a:t>el</a:t>
            </a:r>
            <a:r>
              <a:rPr lang="cs-CZ" dirty="0" smtClean="0"/>
              <a:t> PSOE (</a:t>
            </a:r>
            <a:r>
              <a:rPr lang="cs-CZ" dirty="0" err="1" smtClean="0"/>
              <a:t>Partido</a:t>
            </a:r>
            <a:r>
              <a:rPr lang="cs-CZ" dirty="0" smtClean="0"/>
              <a:t> Socialista </a:t>
            </a:r>
            <a:r>
              <a:rPr lang="cs-CZ" dirty="0" err="1" smtClean="0"/>
              <a:t>Obrero</a:t>
            </a:r>
            <a:r>
              <a:rPr lang="cs-CZ" dirty="0" smtClean="0"/>
              <a:t> </a:t>
            </a:r>
            <a:r>
              <a:rPr lang="cs-CZ" dirty="0" err="1" smtClean="0"/>
              <a:t>Español</a:t>
            </a:r>
            <a:r>
              <a:rPr lang="cs-CZ" dirty="0" smtClean="0"/>
              <a:t>), </a:t>
            </a:r>
            <a:r>
              <a:rPr lang="cs-CZ" dirty="0" err="1" smtClean="0"/>
              <a:t>el</a:t>
            </a:r>
            <a:r>
              <a:rPr lang="cs-CZ" dirty="0" smtClean="0"/>
              <a:t> PP (</a:t>
            </a:r>
            <a:r>
              <a:rPr lang="cs-CZ" dirty="0" err="1" smtClean="0"/>
              <a:t>Partido</a:t>
            </a:r>
            <a:r>
              <a:rPr lang="cs-CZ" dirty="0" smtClean="0"/>
              <a:t> </a:t>
            </a:r>
            <a:r>
              <a:rPr lang="cs-CZ" dirty="0" err="1" smtClean="0"/>
              <a:t>Popular</a:t>
            </a:r>
            <a:r>
              <a:rPr lang="cs-CZ" dirty="0" smtClean="0"/>
              <a:t>), </a:t>
            </a:r>
            <a:r>
              <a:rPr lang="cs-CZ" dirty="0" err="1" smtClean="0"/>
              <a:t>el</a:t>
            </a:r>
            <a:r>
              <a:rPr lang="cs-CZ" dirty="0" smtClean="0"/>
              <a:t> IU (</a:t>
            </a:r>
            <a:r>
              <a:rPr lang="cs-CZ" dirty="0" err="1" smtClean="0"/>
              <a:t>Izquierda</a:t>
            </a:r>
            <a:r>
              <a:rPr lang="cs-CZ" dirty="0" smtClean="0"/>
              <a:t> </a:t>
            </a:r>
            <a:r>
              <a:rPr lang="cs-CZ" dirty="0" err="1" smtClean="0"/>
              <a:t>Unida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</p:spTree>
  </p:cSld>
  <p:clrMapOvr>
    <a:masterClrMapping/>
  </p:clrMapOvr>
  <p:transition spd="slow">
    <p:wheel spokes="8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>
            <a:solidFill>
              <a:srgbClr val="FFC000"/>
            </a:solidFill>
          </a:ln>
        </p:spPr>
        <p:txBody>
          <a:bodyPr>
            <a:normAutofit/>
          </a:bodyPr>
          <a:lstStyle/>
          <a:p>
            <a:pPr algn="ctr"/>
            <a:r>
              <a:rPr lang="cs-CZ" sz="4400" dirty="0" smtClean="0">
                <a:solidFill>
                  <a:srgbClr val="FF0000"/>
                </a:solidFill>
              </a:rPr>
              <a:t>¿</a:t>
            </a:r>
            <a:r>
              <a:rPr lang="cs-CZ" sz="4400" dirty="0" err="1" smtClean="0">
                <a:solidFill>
                  <a:srgbClr val="FF0000"/>
                </a:solidFill>
              </a:rPr>
              <a:t>Qué</a:t>
            </a:r>
            <a:r>
              <a:rPr lang="cs-CZ" sz="4400" dirty="0" smtClean="0">
                <a:solidFill>
                  <a:srgbClr val="FF0000"/>
                </a:solidFill>
              </a:rPr>
              <a:t> es </a:t>
            </a:r>
            <a:r>
              <a:rPr lang="cs-CZ" sz="4400" dirty="0" err="1" smtClean="0">
                <a:solidFill>
                  <a:srgbClr val="FF0000"/>
                </a:solidFill>
              </a:rPr>
              <a:t>típico</a:t>
            </a:r>
            <a:r>
              <a:rPr lang="cs-CZ" sz="4400" dirty="0" smtClean="0">
                <a:solidFill>
                  <a:srgbClr val="FF0000"/>
                </a:solidFill>
              </a:rPr>
              <a:t> para </a:t>
            </a:r>
            <a:r>
              <a:rPr lang="cs-CZ" sz="4400" dirty="0" err="1" smtClean="0">
                <a:solidFill>
                  <a:srgbClr val="FF0000"/>
                </a:solidFill>
              </a:rPr>
              <a:t>España</a:t>
            </a:r>
            <a:r>
              <a:rPr lang="cs-CZ" sz="4400" dirty="0" smtClean="0">
                <a:solidFill>
                  <a:srgbClr val="FF0000"/>
                </a:solidFill>
              </a:rPr>
              <a:t>?</a:t>
            </a:r>
            <a:endParaRPr lang="cs-CZ" sz="4400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r>
              <a:rPr lang="cs-CZ" sz="2800" dirty="0" smtClean="0"/>
              <a:t>Trata de </a:t>
            </a:r>
            <a:r>
              <a:rPr lang="cs-CZ" sz="2800" dirty="0" err="1" smtClean="0"/>
              <a:t>nombrar</a:t>
            </a:r>
            <a:r>
              <a:rPr lang="cs-CZ" sz="2800" dirty="0" smtClean="0"/>
              <a:t> </a:t>
            </a:r>
            <a:r>
              <a:rPr lang="cs-CZ" sz="2800" dirty="0" err="1" smtClean="0"/>
              <a:t>todo</a:t>
            </a:r>
            <a:r>
              <a:rPr lang="cs-CZ" sz="2800" dirty="0" smtClean="0"/>
              <a:t> </a:t>
            </a:r>
            <a:r>
              <a:rPr lang="cs-CZ" sz="2800" dirty="0" err="1" smtClean="0"/>
              <a:t>lo</a:t>
            </a:r>
            <a:r>
              <a:rPr lang="cs-CZ" sz="2800" dirty="0" smtClean="0"/>
              <a:t> </a:t>
            </a:r>
            <a:r>
              <a:rPr lang="cs-CZ" sz="2800" dirty="0" err="1" smtClean="0"/>
              <a:t>que</a:t>
            </a:r>
            <a:r>
              <a:rPr lang="cs-CZ" sz="2800" dirty="0" smtClean="0"/>
              <a:t> </a:t>
            </a:r>
            <a:r>
              <a:rPr lang="cs-CZ" sz="2800" dirty="0" err="1" smtClean="0"/>
              <a:t>caracteriza</a:t>
            </a:r>
            <a:r>
              <a:rPr lang="cs-CZ" sz="2800" dirty="0" smtClean="0"/>
              <a:t> </a:t>
            </a:r>
            <a:r>
              <a:rPr lang="cs-CZ" sz="2800" dirty="0" err="1" smtClean="0"/>
              <a:t>España</a:t>
            </a:r>
            <a:endParaRPr lang="cs-CZ" sz="28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</p:spTree>
  </p:cSld>
  <p:clrMapOvr>
    <a:masterClrMapping/>
  </p:clrMapOvr>
  <p:transition spd="slow">
    <p:wheel spokes="8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obsah 6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algn="ctr"/>
            <a:r>
              <a:rPr lang="cs-CZ" dirty="0" smtClean="0">
                <a:solidFill>
                  <a:srgbClr val="FFC000"/>
                </a:solidFill>
              </a:rPr>
              <a:t>El </a:t>
            </a:r>
            <a:r>
              <a:rPr lang="cs-CZ" dirty="0" err="1" smtClean="0">
                <a:solidFill>
                  <a:srgbClr val="FFC000"/>
                </a:solidFill>
              </a:rPr>
              <a:t>flamenco</a:t>
            </a:r>
            <a:endParaRPr lang="cs-CZ" dirty="0" smtClean="0">
              <a:solidFill>
                <a:srgbClr val="FFC000"/>
              </a:solidFill>
            </a:endParaRPr>
          </a:p>
          <a:p>
            <a:r>
              <a:rPr lang="cs-CZ" dirty="0" smtClean="0"/>
              <a:t>La </a:t>
            </a:r>
            <a:r>
              <a:rPr lang="cs-CZ" dirty="0" err="1" smtClean="0"/>
              <a:t>música</a:t>
            </a:r>
            <a:r>
              <a:rPr lang="cs-CZ" dirty="0" smtClean="0"/>
              <a:t> y la </a:t>
            </a:r>
            <a:r>
              <a:rPr lang="cs-CZ" dirty="0" err="1" smtClean="0"/>
              <a:t>danza</a:t>
            </a:r>
            <a:r>
              <a:rPr lang="cs-CZ" dirty="0" smtClean="0"/>
              <a:t> </a:t>
            </a:r>
            <a:r>
              <a:rPr lang="cs-CZ" dirty="0" err="1" smtClean="0"/>
              <a:t>andaluza</a:t>
            </a:r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r>
              <a:rPr lang="en-US" sz="1100" dirty="0" smtClean="0"/>
              <a:t>[cit. 2012-11-1</a:t>
            </a:r>
            <a:r>
              <a:rPr lang="cs-CZ" sz="1100" dirty="0" smtClean="0"/>
              <a:t>5</a:t>
            </a:r>
            <a:r>
              <a:rPr lang="en-US" sz="1100" dirty="0" smtClean="0"/>
              <a:t>] </a:t>
            </a:r>
            <a:r>
              <a:rPr lang="cs-CZ" sz="1100" dirty="0" smtClean="0"/>
              <a:t>Pod licencí </a:t>
            </a:r>
            <a:r>
              <a:rPr lang="cs-CZ" sz="1100" dirty="0" err="1" smtClean="0"/>
              <a:t>Creative</a:t>
            </a:r>
            <a:r>
              <a:rPr lang="cs-CZ" sz="1100" dirty="0" smtClean="0"/>
              <a:t> </a:t>
            </a:r>
            <a:r>
              <a:rPr lang="cs-CZ" sz="1100" dirty="0" err="1" smtClean="0"/>
              <a:t>Commons</a:t>
            </a:r>
            <a:r>
              <a:rPr lang="cs-CZ" sz="1100" dirty="0" smtClean="0"/>
              <a:t> na WWW:</a:t>
            </a:r>
          </a:p>
          <a:p>
            <a:pPr>
              <a:buNone/>
            </a:pPr>
            <a:r>
              <a:rPr lang="cs-CZ" sz="1100" dirty="0" smtClean="0">
                <a:hlinkClick r:id="rId2"/>
              </a:rPr>
              <a:t>&lt;http://commons.wikimedia.org/wiki/File:FeriaJerez2010-</a:t>
            </a:r>
          </a:p>
          <a:p>
            <a:pPr>
              <a:buNone/>
            </a:pPr>
            <a:r>
              <a:rPr lang="cs-CZ" sz="1100" dirty="0" smtClean="0">
                <a:hlinkClick r:id="rId2"/>
              </a:rPr>
              <a:t>P1070104.JPG</a:t>
            </a:r>
            <a:r>
              <a:rPr lang="cs-CZ" sz="1100" dirty="0" smtClean="0"/>
              <a:t>&gt;</a:t>
            </a:r>
          </a:p>
          <a:p>
            <a:endParaRPr lang="cs-CZ" sz="1100" dirty="0" smtClean="0"/>
          </a:p>
          <a:p>
            <a:endParaRPr lang="cs-CZ" dirty="0"/>
          </a:p>
        </p:txBody>
      </p:sp>
      <p:sp>
        <p:nvSpPr>
          <p:cNvPr id="8" name="Zástupný symbol pro obsah 7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algn="ctr"/>
            <a:r>
              <a:rPr lang="cs-CZ" dirty="0" err="1" smtClean="0">
                <a:solidFill>
                  <a:srgbClr val="FFC000"/>
                </a:solidFill>
              </a:rPr>
              <a:t>Castañuelas</a:t>
            </a:r>
            <a:endParaRPr lang="cs-CZ" dirty="0" smtClean="0">
              <a:solidFill>
                <a:srgbClr val="FFC000"/>
              </a:solidFill>
            </a:endParaRPr>
          </a:p>
          <a:p>
            <a:pPr algn="ctr"/>
            <a:endParaRPr lang="cs-CZ" dirty="0" smtClean="0">
              <a:solidFill>
                <a:srgbClr val="FFC000"/>
              </a:solidFill>
            </a:endParaRPr>
          </a:p>
          <a:p>
            <a:pPr algn="ctr"/>
            <a:endParaRPr lang="cs-CZ" dirty="0" smtClean="0">
              <a:solidFill>
                <a:srgbClr val="FFC000"/>
              </a:solidFill>
            </a:endParaRPr>
          </a:p>
          <a:p>
            <a:pPr algn="ctr"/>
            <a:endParaRPr lang="cs-CZ" dirty="0" smtClean="0">
              <a:solidFill>
                <a:srgbClr val="FFC000"/>
              </a:solidFill>
            </a:endParaRPr>
          </a:p>
          <a:p>
            <a:endParaRPr lang="cs-CZ" dirty="0" smtClean="0">
              <a:solidFill>
                <a:srgbClr val="FFC000"/>
              </a:solidFill>
            </a:endParaRPr>
          </a:p>
          <a:p>
            <a:endParaRPr lang="cs-CZ" dirty="0" smtClean="0">
              <a:solidFill>
                <a:srgbClr val="FFC000"/>
              </a:solidFill>
            </a:endParaRPr>
          </a:p>
          <a:p>
            <a:endParaRPr lang="cs-CZ" dirty="0" smtClean="0">
              <a:solidFill>
                <a:srgbClr val="FFC000"/>
              </a:solidFill>
            </a:endParaRPr>
          </a:p>
          <a:p>
            <a:endParaRPr lang="cs-CZ" sz="1000" dirty="0" smtClean="0">
              <a:solidFill>
                <a:srgbClr val="FFC000"/>
              </a:solidFill>
              <a:hlinkClick r:id="rId3"/>
            </a:endParaRPr>
          </a:p>
          <a:p>
            <a:endParaRPr lang="cs-CZ" sz="1000" dirty="0" smtClean="0">
              <a:solidFill>
                <a:srgbClr val="FFC000"/>
              </a:solidFill>
              <a:hlinkClick r:id="rId3"/>
            </a:endParaRPr>
          </a:p>
          <a:p>
            <a:endParaRPr lang="cs-CZ" sz="1000" dirty="0" smtClean="0"/>
          </a:p>
          <a:p>
            <a:r>
              <a:rPr lang="en-US" sz="1000" dirty="0" smtClean="0"/>
              <a:t>[cit. 2012-11-1</a:t>
            </a:r>
            <a:r>
              <a:rPr lang="cs-CZ" sz="1000" dirty="0" smtClean="0"/>
              <a:t>5</a:t>
            </a:r>
            <a:r>
              <a:rPr lang="en-US" sz="1000" dirty="0" smtClean="0"/>
              <a:t>] </a:t>
            </a:r>
            <a:r>
              <a:rPr lang="cs-CZ" sz="1000" dirty="0" smtClean="0"/>
              <a:t>Pod licencí </a:t>
            </a:r>
            <a:r>
              <a:rPr lang="cs-CZ" sz="1000" dirty="0" err="1" smtClean="0"/>
              <a:t>Creative</a:t>
            </a:r>
            <a:r>
              <a:rPr lang="cs-CZ" sz="1000" dirty="0" smtClean="0"/>
              <a:t> </a:t>
            </a:r>
            <a:r>
              <a:rPr lang="cs-CZ" sz="1000" dirty="0" err="1" smtClean="0"/>
              <a:t>Commons</a:t>
            </a:r>
            <a:r>
              <a:rPr lang="cs-CZ" sz="1000" dirty="0" smtClean="0"/>
              <a:t> na WWW:</a:t>
            </a:r>
          </a:p>
          <a:p>
            <a:pPr>
              <a:buNone/>
            </a:pPr>
            <a:r>
              <a:rPr lang="cs-CZ" sz="1000" dirty="0" smtClean="0">
                <a:solidFill>
                  <a:srgbClr val="FFC000"/>
                </a:solidFill>
                <a:hlinkClick r:id="rId3"/>
              </a:rPr>
              <a:t>&lt;http://commons.wikimedia.org/wiki/File:Castagnetten.jpg</a:t>
            </a:r>
            <a:r>
              <a:rPr lang="cs-CZ" sz="1000" dirty="0" smtClean="0">
                <a:solidFill>
                  <a:srgbClr val="FFC000"/>
                </a:solidFill>
              </a:rPr>
              <a:t>&gt;</a:t>
            </a:r>
          </a:p>
          <a:p>
            <a:endParaRPr lang="cs-CZ" sz="1000" dirty="0">
              <a:solidFill>
                <a:srgbClr val="FFC000"/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  <p:pic>
        <p:nvPicPr>
          <p:cNvPr id="23554" name="Picture 2" descr="http://upload.wikimedia.org/wikipedia/commons/thumb/b/b3/FeriaJerez2010-P1070104.JPG/220px-FeriaJerez2010-P1070104.JP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99592" y="3284984"/>
            <a:ext cx="3096344" cy="2322259"/>
          </a:xfrm>
          <a:prstGeom prst="rect">
            <a:avLst/>
          </a:prstGeom>
          <a:noFill/>
        </p:spPr>
      </p:pic>
      <p:pic>
        <p:nvPicPr>
          <p:cNvPr id="23556" name="Picture 4" descr="http://upload.wikimedia.org/wikipedia/commons/thumb/a/a5/Castagnetten.jpg/220px-Castagnetten.jpg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796136" y="2564904"/>
            <a:ext cx="1800200" cy="3011244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heel spokes="8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algn="ctr"/>
            <a:r>
              <a:rPr lang="cs-CZ" dirty="0" smtClean="0">
                <a:solidFill>
                  <a:srgbClr val="FFC000"/>
                </a:solidFill>
              </a:rPr>
              <a:t>La </a:t>
            </a:r>
            <a:r>
              <a:rPr lang="cs-CZ" dirty="0" err="1" smtClean="0">
                <a:solidFill>
                  <a:srgbClr val="FFC000"/>
                </a:solidFill>
              </a:rPr>
              <a:t>corrida</a:t>
            </a:r>
            <a:r>
              <a:rPr lang="cs-CZ" dirty="0" smtClean="0">
                <a:solidFill>
                  <a:srgbClr val="FFC000"/>
                </a:solidFill>
              </a:rPr>
              <a:t> de </a:t>
            </a:r>
            <a:r>
              <a:rPr lang="cs-CZ" dirty="0" err="1" smtClean="0">
                <a:solidFill>
                  <a:srgbClr val="FFC000"/>
                </a:solidFill>
              </a:rPr>
              <a:t>toros</a:t>
            </a:r>
            <a:endParaRPr lang="cs-CZ" dirty="0" smtClean="0">
              <a:solidFill>
                <a:srgbClr val="FFC000"/>
              </a:solidFill>
            </a:endParaRPr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r>
              <a:rPr lang="en-US" sz="1000" dirty="0" smtClean="0"/>
              <a:t>[cit. 2012-11-1</a:t>
            </a:r>
            <a:r>
              <a:rPr lang="cs-CZ" sz="1000" dirty="0" smtClean="0"/>
              <a:t>5</a:t>
            </a:r>
            <a:r>
              <a:rPr lang="en-US" sz="1000" dirty="0" smtClean="0"/>
              <a:t>] </a:t>
            </a:r>
            <a:r>
              <a:rPr lang="cs-CZ" sz="1000" dirty="0" smtClean="0"/>
              <a:t>Pod licencí </a:t>
            </a:r>
            <a:r>
              <a:rPr lang="cs-CZ" sz="1000" dirty="0" err="1" smtClean="0"/>
              <a:t>Creative</a:t>
            </a:r>
            <a:r>
              <a:rPr lang="cs-CZ" sz="1000" dirty="0" smtClean="0"/>
              <a:t> </a:t>
            </a:r>
            <a:r>
              <a:rPr lang="cs-CZ" sz="1000" dirty="0" err="1" smtClean="0"/>
              <a:t>Commons</a:t>
            </a:r>
            <a:r>
              <a:rPr lang="cs-CZ" sz="1000" dirty="0" smtClean="0"/>
              <a:t> na WWW:</a:t>
            </a:r>
          </a:p>
          <a:p>
            <a:pPr>
              <a:buNone/>
            </a:pPr>
            <a:r>
              <a:rPr lang="cs-CZ" sz="1000" dirty="0" smtClean="0">
                <a:hlinkClick r:id="rId2"/>
              </a:rPr>
              <a:t>&lt;http://commons.wikimedia.org/wiki/File:Matador.JPG</a:t>
            </a:r>
            <a:r>
              <a:rPr lang="cs-CZ" sz="1000" dirty="0" smtClean="0"/>
              <a:t>&gt;</a:t>
            </a:r>
          </a:p>
          <a:p>
            <a:endParaRPr lang="cs-CZ" sz="1000" dirty="0" smtClean="0"/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algn="ctr"/>
            <a:r>
              <a:rPr lang="cs-CZ" dirty="0" smtClean="0">
                <a:solidFill>
                  <a:srgbClr val="FFC000"/>
                </a:solidFill>
              </a:rPr>
              <a:t>La </a:t>
            </a:r>
            <a:r>
              <a:rPr lang="cs-CZ" dirty="0" err="1" smtClean="0">
                <a:solidFill>
                  <a:srgbClr val="FFC000"/>
                </a:solidFill>
              </a:rPr>
              <a:t>tomatina</a:t>
            </a:r>
            <a:endParaRPr lang="cs-CZ" dirty="0" smtClean="0">
              <a:solidFill>
                <a:srgbClr val="FFC000"/>
              </a:solidFill>
            </a:endParaRPr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sz="1000" dirty="0" smtClean="0">
              <a:hlinkClick r:id="rId3"/>
            </a:endParaRPr>
          </a:p>
          <a:p>
            <a:endParaRPr lang="cs-CZ" sz="1000" dirty="0" smtClean="0">
              <a:hlinkClick r:id="rId3"/>
            </a:endParaRPr>
          </a:p>
          <a:p>
            <a:endParaRPr lang="cs-CZ" sz="1000" dirty="0" smtClean="0">
              <a:hlinkClick r:id="rId3"/>
            </a:endParaRPr>
          </a:p>
          <a:p>
            <a:r>
              <a:rPr lang="en-US" sz="1000" dirty="0" smtClean="0"/>
              <a:t>[cit. 2012-11-1</a:t>
            </a:r>
            <a:r>
              <a:rPr lang="cs-CZ" sz="1000" dirty="0" smtClean="0"/>
              <a:t>5</a:t>
            </a:r>
            <a:r>
              <a:rPr lang="en-US" sz="1000" dirty="0" smtClean="0"/>
              <a:t>] </a:t>
            </a:r>
            <a:r>
              <a:rPr lang="cs-CZ" sz="1000" dirty="0" smtClean="0"/>
              <a:t>Pod licencí </a:t>
            </a:r>
            <a:r>
              <a:rPr lang="cs-CZ" sz="1000" dirty="0" err="1" smtClean="0"/>
              <a:t>Creative</a:t>
            </a:r>
            <a:r>
              <a:rPr lang="cs-CZ" sz="1000" dirty="0" smtClean="0"/>
              <a:t> </a:t>
            </a:r>
            <a:r>
              <a:rPr lang="cs-CZ" sz="1000" dirty="0" err="1" smtClean="0"/>
              <a:t>Commons</a:t>
            </a:r>
            <a:r>
              <a:rPr lang="cs-CZ" sz="1000" dirty="0" smtClean="0"/>
              <a:t> na WWW:</a:t>
            </a:r>
          </a:p>
          <a:p>
            <a:r>
              <a:rPr lang="cs-CZ" sz="1000" dirty="0" smtClean="0">
                <a:hlinkClick r:id="rId3"/>
              </a:rPr>
              <a:t>&lt;http://commons.wikimedia.org/wiki/File:Tomatina_2006.jpg</a:t>
            </a:r>
            <a:r>
              <a:rPr lang="cs-CZ" sz="1000" dirty="0" smtClean="0"/>
              <a:t>&gt;</a:t>
            </a:r>
          </a:p>
          <a:p>
            <a:endParaRPr lang="cs-CZ" sz="1000" dirty="0" smtClean="0"/>
          </a:p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  <p:pic>
        <p:nvPicPr>
          <p:cNvPr id="28674" name="Picture 2" descr="http://upload.wikimedia.org/wikipedia/commons/thumb/0/0b/Matador.JPG/240px-Matador.JP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83568" y="2780928"/>
            <a:ext cx="3672408" cy="2754306"/>
          </a:xfrm>
          <a:prstGeom prst="rect">
            <a:avLst/>
          </a:prstGeom>
          <a:noFill/>
        </p:spPr>
      </p:pic>
      <p:pic>
        <p:nvPicPr>
          <p:cNvPr id="28676" name="Picture 4" descr="http://upload.wikimedia.org/wikipedia/commons/thumb/4/4c/Tomatina_2006.jpg/300px-Tomatina_2006.jpg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004048" y="2888444"/>
            <a:ext cx="3672408" cy="2436032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heel spokes="8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algn="ctr"/>
            <a:r>
              <a:rPr lang="cs-CZ" dirty="0" smtClean="0">
                <a:solidFill>
                  <a:srgbClr val="FFC000"/>
                </a:solidFill>
              </a:rPr>
              <a:t>La paella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r>
              <a:rPr lang="en-US" sz="1000" dirty="0" smtClean="0"/>
              <a:t>[cit. 2012-11-1</a:t>
            </a:r>
            <a:r>
              <a:rPr lang="cs-CZ" sz="1000" dirty="0" smtClean="0"/>
              <a:t>5</a:t>
            </a:r>
            <a:r>
              <a:rPr lang="en-US" sz="1000" dirty="0" smtClean="0"/>
              <a:t>] </a:t>
            </a:r>
            <a:r>
              <a:rPr lang="cs-CZ" sz="1000" dirty="0" smtClean="0"/>
              <a:t>Pod licencí </a:t>
            </a:r>
            <a:r>
              <a:rPr lang="cs-CZ" sz="1000" dirty="0" err="1" smtClean="0"/>
              <a:t>Creative</a:t>
            </a:r>
            <a:r>
              <a:rPr lang="cs-CZ" sz="1000" dirty="0" smtClean="0"/>
              <a:t> </a:t>
            </a:r>
            <a:r>
              <a:rPr lang="cs-CZ" sz="1000" dirty="0" err="1" smtClean="0"/>
              <a:t>Commons</a:t>
            </a:r>
            <a:r>
              <a:rPr lang="cs-CZ" sz="1000" dirty="0" smtClean="0"/>
              <a:t> na WWW:</a:t>
            </a:r>
          </a:p>
          <a:p>
            <a:pPr>
              <a:buNone/>
            </a:pPr>
            <a:r>
              <a:rPr lang="cs-CZ" sz="1000" dirty="0" smtClean="0">
                <a:hlinkClick r:id="rId2"/>
              </a:rPr>
              <a:t>&lt;http://commons.wikimedia.org/wiki/File:Paella-Cullera-2009.jpg</a:t>
            </a:r>
            <a:r>
              <a:rPr lang="cs-CZ" sz="1000" dirty="0" smtClean="0"/>
              <a:t>&gt;</a:t>
            </a:r>
          </a:p>
          <a:p>
            <a:endParaRPr lang="cs-CZ" sz="1000" dirty="0" smtClean="0"/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algn="ctr"/>
            <a:r>
              <a:rPr lang="cs-CZ" dirty="0" smtClean="0">
                <a:solidFill>
                  <a:srgbClr val="FFC000"/>
                </a:solidFill>
              </a:rPr>
              <a:t>La tortilla de </a:t>
            </a:r>
            <a:r>
              <a:rPr lang="cs-CZ" dirty="0" err="1" smtClean="0">
                <a:solidFill>
                  <a:srgbClr val="FFC000"/>
                </a:solidFill>
              </a:rPr>
              <a:t>patatas</a:t>
            </a:r>
            <a:endParaRPr lang="cs-CZ" dirty="0" smtClean="0">
              <a:solidFill>
                <a:srgbClr val="FFC000"/>
              </a:solidFill>
            </a:endParaRPr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r>
              <a:rPr lang="en-US" sz="1100" dirty="0" smtClean="0"/>
              <a:t>[cit. 2012-11-1</a:t>
            </a:r>
            <a:r>
              <a:rPr lang="cs-CZ" sz="1100" dirty="0" smtClean="0"/>
              <a:t>5</a:t>
            </a:r>
            <a:r>
              <a:rPr lang="en-US" sz="1100" dirty="0" smtClean="0"/>
              <a:t>] </a:t>
            </a:r>
            <a:r>
              <a:rPr lang="cs-CZ" sz="1100" dirty="0" smtClean="0"/>
              <a:t>Pod licencí </a:t>
            </a:r>
            <a:r>
              <a:rPr lang="cs-CZ" sz="1100" dirty="0" err="1" smtClean="0"/>
              <a:t>Creative</a:t>
            </a:r>
            <a:r>
              <a:rPr lang="cs-CZ" sz="1100" dirty="0" smtClean="0"/>
              <a:t> </a:t>
            </a:r>
            <a:r>
              <a:rPr lang="cs-CZ" sz="1100" dirty="0" err="1" smtClean="0"/>
              <a:t>Commons</a:t>
            </a:r>
            <a:r>
              <a:rPr lang="cs-CZ" sz="1100" dirty="0" smtClean="0"/>
              <a:t> na WWW:</a:t>
            </a:r>
          </a:p>
          <a:p>
            <a:pPr>
              <a:buNone/>
            </a:pPr>
            <a:r>
              <a:rPr lang="cs-CZ" sz="1100" dirty="0" smtClean="0">
                <a:hlinkClick r:id="rId3"/>
              </a:rPr>
              <a:t>&lt;http://commons.wikimedia.org/wiki/File:Tortilla_de_Patatas_(Corte_transversal).jpg</a:t>
            </a:r>
            <a:r>
              <a:rPr lang="cs-CZ" sz="1100" dirty="0" smtClean="0"/>
              <a:t>&gt;</a:t>
            </a:r>
          </a:p>
          <a:p>
            <a:endParaRPr lang="cs-CZ" sz="1100" dirty="0" smtClean="0"/>
          </a:p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  <p:pic>
        <p:nvPicPr>
          <p:cNvPr id="29698" name="Picture 2" descr="http://upload.wikimedia.org/wikipedia/commons/thumb/3/3f/Paella-Cullera-2009.jpg/220px-Paella-Cullera-2009.jp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83568" y="2924944"/>
            <a:ext cx="3604239" cy="2408287"/>
          </a:xfrm>
          <a:prstGeom prst="rect">
            <a:avLst/>
          </a:prstGeom>
          <a:noFill/>
        </p:spPr>
      </p:pic>
      <p:pic>
        <p:nvPicPr>
          <p:cNvPr id="29700" name="Picture 4" descr="http://upload.wikimedia.org/wikipedia/commons/thumb/c/c0/Tortilla_de_Patatas_%28Corte_transversal%29.jpg/220px-Tortilla_de_Patatas_%28Corte_transversal%29.jpg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932040" y="2924944"/>
            <a:ext cx="3528392" cy="2357607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heel spokes="8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algn="ctr"/>
            <a:r>
              <a:rPr lang="cs-CZ" dirty="0" smtClean="0">
                <a:solidFill>
                  <a:srgbClr val="FFC000"/>
                </a:solidFill>
              </a:rPr>
              <a:t>El </a:t>
            </a:r>
            <a:r>
              <a:rPr lang="cs-CZ" dirty="0" err="1" smtClean="0">
                <a:solidFill>
                  <a:srgbClr val="FFC000"/>
                </a:solidFill>
              </a:rPr>
              <a:t>fútbol</a:t>
            </a:r>
            <a:endParaRPr lang="cs-CZ" dirty="0" smtClean="0">
              <a:solidFill>
                <a:srgbClr val="FFC000"/>
              </a:solidFill>
            </a:endParaRPr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r>
              <a:rPr lang="en-US" sz="1000" dirty="0" smtClean="0"/>
              <a:t>[cit. 2012-11-1</a:t>
            </a:r>
            <a:r>
              <a:rPr lang="cs-CZ" sz="1000" dirty="0" smtClean="0"/>
              <a:t>5</a:t>
            </a:r>
            <a:r>
              <a:rPr lang="en-US" sz="1000" dirty="0" smtClean="0"/>
              <a:t>] </a:t>
            </a:r>
            <a:r>
              <a:rPr lang="cs-CZ" sz="1000" dirty="0" smtClean="0"/>
              <a:t>Pod licencí </a:t>
            </a:r>
            <a:r>
              <a:rPr lang="cs-CZ" sz="1000" dirty="0" err="1" smtClean="0"/>
              <a:t>Creative</a:t>
            </a:r>
            <a:r>
              <a:rPr lang="cs-CZ" sz="1000" dirty="0" smtClean="0"/>
              <a:t> </a:t>
            </a:r>
            <a:r>
              <a:rPr lang="cs-CZ" sz="1000" dirty="0" err="1" smtClean="0"/>
              <a:t>Commons</a:t>
            </a:r>
            <a:r>
              <a:rPr lang="cs-CZ" sz="1000" dirty="0" smtClean="0"/>
              <a:t> na WWW:</a:t>
            </a:r>
          </a:p>
          <a:p>
            <a:pPr>
              <a:buNone/>
            </a:pPr>
            <a:r>
              <a:rPr lang="cs-CZ" sz="1000" dirty="0" smtClean="0">
                <a:hlinkClick r:id="rId2"/>
              </a:rPr>
              <a:t>&lt;http://commons.wikimedia.org/wiki/File:Camp_Nou_-_Interior_(2005).jpg</a:t>
            </a:r>
            <a:r>
              <a:rPr lang="cs-CZ" sz="1000" dirty="0" smtClean="0"/>
              <a:t>&gt;</a:t>
            </a:r>
          </a:p>
          <a:p>
            <a:endParaRPr lang="cs-CZ" sz="1000" dirty="0" smtClean="0"/>
          </a:p>
          <a:p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algn="ctr"/>
            <a:r>
              <a:rPr lang="cs-CZ" dirty="0" smtClean="0">
                <a:solidFill>
                  <a:srgbClr val="FFC000"/>
                </a:solidFill>
              </a:rPr>
              <a:t>La pelota </a:t>
            </a:r>
            <a:r>
              <a:rPr lang="cs-CZ" dirty="0" err="1" smtClean="0">
                <a:solidFill>
                  <a:srgbClr val="FFC000"/>
                </a:solidFill>
              </a:rPr>
              <a:t>vasca</a:t>
            </a:r>
            <a:endParaRPr lang="cs-CZ" dirty="0" smtClean="0">
              <a:solidFill>
                <a:srgbClr val="FFC000"/>
              </a:solidFill>
            </a:endParaRPr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r>
              <a:rPr lang="en-US" sz="1000" dirty="0" smtClean="0"/>
              <a:t>[cit. 2012-11-1</a:t>
            </a:r>
            <a:r>
              <a:rPr lang="cs-CZ" sz="1000" dirty="0" smtClean="0"/>
              <a:t>5</a:t>
            </a:r>
            <a:r>
              <a:rPr lang="en-US" sz="1000" dirty="0" smtClean="0"/>
              <a:t>] </a:t>
            </a:r>
            <a:r>
              <a:rPr lang="cs-CZ" sz="1000" dirty="0" smtClean="0"/>
              <a:t>Pod licencí </a:t>
            </a:r>
            <a:r>
              <a:rPr lang="cs-CZ" sz="1000" dirty="0" err="1" smtClean="0"/>
              <a:t>Creative</a:t>
            </a:r>
            <a:r>
              <a:rPr lang="cs-CZ" sz="1000" dirty="0" smtClean="0"/>
              <a:t> </a:t>
            </a:r>
            <a:r>
              <a:rPr lang="cs-CZ" sz="1000" dirty="0" err="1" smtClean="0"/>
              <a:t>Commons</a:t>
            </a:r>
            <a:r>
              <a:rPr lang="cs-CZ" sz="1000" dirty="0" smtClean="0"/>
              <a:t> na WWW:</a:t>
            </a:r>
          </a:p>
          <a:p>
            <a:pPr>
              <a:buNone/>
            </a:pPr>
            <a:r>
              <a:rPr lang="cs-CZ" sz="1000" dirty="0" smtClean="0">
                <a:hlinkClick r:id="rId3"/>
              </a:rPr>
              <a:t>&lt;http://commons.wikimedia.org/wiki/File:Elizondo_trinquete.jpg</a:t>
            </a:r>
            <a:r>
              <a:rPr lang="cs-CZ" sz="1000" dirty="0" smtClean="0"/>
              <a:t>&gt;</a:t>
            </a:r>
          </a:p>
          <a:p>
            <a:endParaRPr lang="cs-CZ" sz="1000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  <p:pic>
        <p:nvPicPr>
          <p:cNvPr id="30722" name="Picture 2" descr="El Camp Nou desde dentro">
            <a:hlinkClick r:id="rId4" tooltip="El Camp Nou desde dentro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99592" y="2924944"/>
            <a:ext cx="3168352" cy="2382602"/>
          </a:xfrm>
          <a:prstGeom prst="rect">
            <a:avLst/>
          </a:prstGeom>
          <a:noFill/>
        </p:spPr>
      </p:pic>
      <p:pic>
        <p:nvPicPr>
          <p:cNvPr id="30724" name="Picture 4" descr="Elizondo trinquete.jpg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004048" y="2909731"/>
            <a:ext cx="3528392" cy="2352261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heel spokes="8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algn="ctr"/>
            <a:r>
              <a:rPr lang="cs-CZ" dirty="0" err="1" smtClean="0">
                <a:solidFill>
                  <a:srgbClr val="FFC000"/>
                </a:solidFill>
              </a:rPr>
              <a:t>Molinos</a:t>
            </a:r>
            <a:r>
              <a:rPr lang="cs-CZ" dirty="0" smtClean="0">
                <a:solidFill>
                  <a:srgbClr val="FFC000"/>
                </a:solidFill>
              </a:rPr>
              <a:t> de </a:t>
            </a:r>
            <a:r>
              <a:rPr lang="cs-CZ" dirty="0" err="1" smtClean="0">
                <a:solidFill>
                  <a:srgbClr val="FFC000"/>
                </a:solidFill>
              </a:rPr>
              <a:t>viento</a:t>
            </a:r>
            <a:endParaRPr lang="cs-CZ" dirty="0" smtClean="0">
              <a:solidFill>
                <a:srgbClr val="FFC000"/>
              </a:solidFill>
            </a:endParaRPr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sz="1100" dirty="0" smtClean="0"/>
          </a:p>
          <a:p>
            <a:endParaRPr lang="cs-CZ" sz="1100" dirty="0" smtClean="0"/>
          </a:p>
          <a:p>
            <a:r>
              <a:rPr lang="en-US" sz="1100" dirty="0" smtClean="0"/>
              <a:t>[cit. 2012-11-1</a:t>
            </a:r>
            <a:r>
              <a:rPr lang="cs-CZ" sz="1100" dirty="0" smtClean="0"/>
              <a:t>5</a:t>
            </a:r>
            <a:r>
              <a:rPr lang="en-US" sz="1100" dirty="0" smtClean="0"/>
              <a:t>] </a:t>
            </a:r>
            <a:r>
              <a:rPr lang="cs-CZ" sz="1100" dirty="0" smtClean="0"/>
              <a:t>Pod licencí </a:t>
            </a:r>
            <a:r>
              <a:rPr lang="cs-CZ" sz="1100" dirty="0" err="1" smtClean="0"/>
              <a:t>Creative</a:t>
            </a:r>
            <a:r>
              <a:rPr lang="cs-CZ" sz="1100" dirty="0" smtClean="0"/>
              <a:t> </a:t>
            </a:r>
            <a:r>
              <a:rPr lang="cs-CZ" sz="1100" dirty="0" err="1" smtClean="0"/>
              <a:t>Commons</a:t>
            </a:r>
            <a:r>
              <a:rPr lang="cs-CZ" sz="1100" dirty="0" smtClean="0"/>
              <a:t> na WWW:</a:t>
            </a:r>
          </a:p>
          <a:p>
            <a:pPr>
              <a:buNone/>
            </a:pPr>
            <a:r>
              <a:rPr lang="cs-CZ" sz="1100" dirty="0" smtClean="0">
                <a:hlinkClick r:id="rId2"/>
              </a:rPr>
              <a:t>&lt;http://upload.wikimedia.org/wikipedia/commons/1/13/Campo_de_Criptana_Molinos_de_Viento_1.jpg</a:t>
            </a:r>
            <a:r>
              <a:rPr lang="cs-CZ" sz="1100" dirty="0" smtClean="0"/>
              <a:t>&gt;</a:t>
            </a:r>
          </a:p>
          <a:p>
            <a:endParaRPr lang="cs-CZ" sz="1100" dirty="0" smtClean="0"/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algn="ctr"/>
            <a:r>
              <a:rPr lang="cs-CZ" dirty="0" smtClean="0">
                <a:solidFill>
                  <a:srgbClr val="FFC000"/>
                </a:solidFill>
              </a:rPr>
              <a:t>Don Quijote y </a:t>
            </a:r>
            <a:r>
              <a:rPr lang="cs-CZ" dirty="0" err="1" smtClean="0">
                <a:solidFill>
                  <a:srgbClr val="FFC000"/>
                </a:solidFill>
              </a:rPr>
              <a:t>Sancho</a:t>
            </a:r>
            <a:r>
              <a:rPr lang="cs-CZ" dirty="0" smtClean="0">
                <a:solidFill>
                  <a:srgbClr val="FFC000"/>
                </a:solidFill>
              </a:rPr>
              <a:t> </a:t>
            </a:r>
            <a:r>
              <a:rPr lang="cs-CZ" dirty="0" err="1" smtClean="0">
                <a:solidFill>
                  <a:srgbClr val="FFC000"/>
                </a:solidFill>
              </a:rPr>
              <a:t>Panza</a:t>
            </a:r>
            <a:endParaRPr lang="cs-CZ" dirty="0" smtClean="0">
              <a:solidFill>
                <a:srgbClr val="FFC000"/>
              </a:solidFill>
            </a:endParaRPr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sz="1100" dirty="0" smtClean="0"/>
          </a:p>
          <a:p>
            <a:endParaRPr lang="cs-CZ" sz="1100" dirty="0" smtClean="0"/>
          </a:p>
          <a:p>
            <a:r>
              <a:rPr lang="en-US" sz="1100" dirty="0" smtClean="0"/>
              <a:t>[cit. 2012-11-1</a:t>
            </a:r>
            <a:r>
              <a:rPr lang="cs-CZ" sz="1100" dirty="0" smtClean="0"/>
              <a:t>5</a:t>
            </a:r>
            <a:r>
              <a:rPr lang="en-US" sz="1100" dirty="0" smtClean="0"/>
              <a:t>] </a:t>
            </a:r>
            <a:r>
              <a:rPr lang="cs-CZ" sz="1100" dirty="0" smtClean="0"/>
              <a:t>Pod licencí </a:t>
            </a:r>
            <a:r>
              <a:rPr lang="cs-CZ" sz="1100" dirty="0" err="1" smtClean="0"/>
              <a:t>Creative</a:t>
            </a:r>
            <a:r>
              <a:rPr lang="cs-CZ" sz="1100" dirty="0" smtClean="0"/>
              <a:t> </a:t>
            </a:r>
            <a:r>
              <a:rPr lang="cs-CZ" sz="1100" dirty="0" err="1" smtClean="0"/>
              <a:t>Commons</a:t>
            </a:r>
            <a:r>
              <a:rPr lang="cs-CZ" sz="1100" dirty="0" smtClean="0"/>
              <a:t> na WWW:</a:t>
            </a:r>
          </a:p>
          <a:p>
            <a:pPr>
              <a:buNone/>
            </a:pPr>
            <a:r>
              <a:rPr lang="cs-CZ" sz="1100" dirty="0" smtClean="0">
                <a:hlinkClick r:id="rId3"/>
              </a:rPr>
              <a:t>&lt;http://commons.wikimedia.org/wiki/File:Don_Quijote_and_Sancho_Panza.jpg</a:t>
            </a:r>
            <a:r>
              <a:rPr lang="cs-CZ" sz="1100" dirty="0" smtClean="0"/>
              <a:t>&gt;</a:t>
            </a:r>
          </a:p>
          <a:p>
            <a:endParaRPr lang="cs-CZ" sz="1100" dirty="0" smtClean="0"/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  <p:pic>
        <p:nvPicPr>
          <p:cNvPr id="31746" name="Picture 2" descr="http://upload.wikimedia.org/wikipedia/commons/thumb/1/13/Campo_de_Criptana_Molinos_de_Viento_1.jpg/200px-Campo_de_Criptana_Molinos_de_Viento_1.jp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99592" y="2780928"/>
            <a:ext cx="3240360" cy="2430270"/>
          </a:xfrm>
          <a:prstGeom prst="rect">
            <a:avLst/>
          </a:prstGeom>
          <a:noFill/>
        </p:spPr>
      </p:pic>
      <p:pic>
        <p:nvPicPr>
          <p:cNvPr id="31748" name="Picture 4" descr="http://upload.wikimedia.org/wikipedia/commons/thumb/2/20/Don_Quijote_and_Sancho_Panza.jpg/220px-Don_Quijote_and_Sancho_Panza.jpg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796136" y="2852936"/>
            <a:ext cx="1944216" cy="2677717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heel spokes="8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algn="ctr"/>
            <a:r>
              <a:rPr lang="cs-CZ" dirty="0" err="1" smtClean="0">
                <a:solidFill>
                  <a:srgbClr val="FFC000"/>
                </a:solidFill>
              </a:rPr>
              <a:t>Playas</a:t>
            </a:r>
            <a:endParaRPr lang="cs-CZ" dirty="0" smtClean="0">
              <a:solidFill>
                <a:srgbClr val="FFC000"/>
              </a:solidFill>
            </a:endParaRPr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sz="1100" dirty="0" smtClean="0"/>
          </a:p>
          <a:p>
            <a:endParaRPr lang="cs-CZ" sz="1100" dirty="0" smtClean="0"/>
          </a:p>
          <a:p>
            <a:r>
              <a:rPr lang="en-US" sz="1100" dirty="0" smtClean="0"/>
              <a:t>[cit. 2012-11-1</a:t>
            </a:r>
            <a:r>
              <a:rPr lang="cs-CZ" sz="1100" dirty="0" smtClean="0"/>
              <a:t>5</a:t>
            </a:r>
            <a:r>
              <a:rPr lang="en-US" sz="1100" dirty="0" smtClean="0"/>
              <a:t>] </a:t>
            </a:r>
            <a:r>
              <a:rPr lang="cs-CZ" sz="1100" dirty="0" smtClean="0"/>
              <a:t>Pod licencí </a:t>
            </a:r>
            <a:r>
              <a:rPr lang="cs-CZ" sz="1100" dirty="0" err="1" smtClean="0"/>
              <a:t>Creative</a:t>
            </a:r>
            <a:r>
              <a:rPr lang="cs-CZ" sz="1100" dirty="0" smtClean="0"/>
              <a:t> </a:t>
            </a:r>
            <a:r>
              <a:rPr lang="cs-CZ" sz="1100" dirty="0" err="1" smtClean="0"/>
              <a:t>Commons</a:t>
            </a:r>
            <a:r>
              <a:rPr lang="cs-CZ" sz="1100" dirty="0" smtClean="0"/>
              <a:t> na WWW:</a:t>
            </a:r>
          </a:p>
          <a:p>
            <a:pPr>
              <a:buNone/>
            </a:pPr>
            <a:r>
              <a:rPr lang="cs-CZ" sz="1100" dirty="0" smtClean="0">
                <a:hlinkClick r:id="rId2"/>
              </a:rPr>
              <a:t>&lt;http://commons.wikimedia.org/wiki/File:Cala_Bassa_(Ibiza)_(190295961).jpg</a:t>
            </a:r>
            <a:r>
              <a:rPr lang="cs-CZ" sz="1100" dirty="0" smtClean="0"/>
              <a:t>&gt;</a:t>
            </a:r>
          </a:p>
          <a:p>
            <a:endParaRPr lang="cs-CZ" sz="1100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endParaRPr lang="cs-CZ" sz="2400" dirty="0" smtClean="0">
              <a:solidFill>
                <a:srgbClr val="FFC000"/>
              </a:solidFill>
            </a:endParaRPr>
          </a:p>
          <a:p>
            <a:endParaRPr lang="cs-CZ" sz="2400" dirty="0" smtClean="0">
              <a:solidFill>
                <a:srgbClr val="FFC000"/>
              </a:solidFill>
            </a:endParaRPr>
          </a:p>
          <a:p>
            <a:endParaRPr lang="cs-CZ" sz="2400" dirty="0" smtClean="0">
              <a:solidFill>
                <a:srgbClr val="FFC000"/>
              </a:solidFill>
            </a:endParaRPr>
          </a:p>
          <a:p>
            <a:endParaRPr lang="cs-CZ" sz="2400" dirty="0" smtClean="0">
              <a:solidFill>
                <a:srgbClr val="FFC000"/>
              </a:solidFill>
            </a:endParaRPr>
          </a:p>
          <a:p>
            <a:r>
              <a:rPr lang="cs-CZ" sz="2400" dirty="0" smtClean="0">
                <a:solidFill>
                  <a:srgbClr val="FFC000"/>
                </a:solidFill>
              </a:rPr>
              <a:t>¿Has </a:t>
            </a:r>
            <a:r>
              <a:rPr lang="cs-CZ" sz="2400" dirty="0" err="1" smtClean="0">
                <a:solidFill>
                  <a:srgbClr val="FFC000"/>
                </a:solidFill>
              </a:rPr>
              <a:t>nombrado</a:t>
            </a:r>
            <a:r>
              <a:rPr lang="cs-CZ" sz="2400" dirty="0" smtClean="0">
                <a:solidFill>
                  <a:srgbClr val="FFC000"/>
                </a:solidFill>
              </a:rPr>
              <a:t> </a:t>
            </a:r>
            <a:r>
              <a:rPr lang="cs-CZ" sz="2400" dirty="0" err="1" smtClean="0">
                <a:solidFill>
                  <a:srgbClr val="FFC000"/>
                </a:solidFill>
              </a:rPr>
              <a:t>algo</a:t>
            </a:r>
            <a:r>
              <a:rPr lang="cs-CZ" sz="2400" dirty="0" smtClean="0">
                <a:solidFill>
                  <a:srgbClr val="FFC000"/>
                </a:solidFill>
              </a:rPr>
              <a:t> </a:t>
            </a:r>
            <a:r>
              <a:rPr lang="cs-CZ" sz="2400" dirty="0" err="1" smtClean="0">
                <a:solidFill>
                  <a:srgbClr val="FFC000"/>
                </a:solidFill>
              </a:rPr>
              <a:t>más</a:t>
            </a:r>
            <a:r>
              <a:rPr lang="cs-CZ" sz="2400" dirty="0" smtClean="0">
                <a:solidFill>
                  <a:srgbClr val="FFC000"/>
                </a:solidFill>
              </a:rPr>
              <a:t>?</a:t>
            </a:r>
            <a:endParaRPr lang="cs-CZ" sz="2400" dirty="0">
              <a:solidFill>
                <a:srgbClr val="FFC000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  <p:pic>
        <p:nvPicPr>
          <p:cNvPr id="32770" name="Picture 2" descr="http://upload.wikimedia.org/wikipedia/commons/thumb/f/fc/Cala_Bassa_%28Ibiza%29_%28190295961%29.jpg/200px-Cala_Bassa_%28Ibiza%29_%28190295961%29.jp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5576" y="2780928"/>
            <a:ext cx="3384376" cy="2538282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heel spokes="8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Použité zdroje informací:</a:t>
            </a:r>
            <a:endParaRPr lang="cs-CZ" sz="2800" dirty="0"/>
          </a:p>
        </p:txBody>
      </p:sp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 err="1" smtClean="0"/>
              <a:t>Uriz</a:t>
            </a:r>
            <a:r>
              <a:rPr lang="cs-CZ" sz="2000" dirty="0" smtClean="0"/>
              <a:t> F.J., </a:t>
            </a:r>
            <a:r>
              <a:rPr lang="cs-CZ" sz="2000" dirty="0" err="1" smtClean="0"/>
              <a:t>Harling</a:t>
            </a:r>
            <a:r>
              <a:rPr lang="cs-CZ" sz="2000" dirty="0" smtClean="0"/>
              <a:t> B. </a:t>
            </a:r>
            <a:r>
              <a:rPr lang="cs-CZ" sz="2000" i="1" dirty="0" err="1" smtClean="0"/>
              <a:t>En</a:t>
            </a:r>
            <a:r>
              <a:rPr lang="cs-CZ" sz="2000" i="1" dirty="0" smtClean="0"/>
              <a:t> </a:t>
            </a:r>
            <a:r>
              <a:rPr lang="cs-CZ" sz="2000" i="1" dirty="0" err="1" smtClean="0"/>
              <a:t>España</a:t>
            </a:r>
            <a:r>
              <a:rPr lang="cs-CZ" sz="2000" dirty="0" smtClean="0"/>
              <a:t>. PN 6. London: </a:t>
            </a:r>
            <a:r>
              <a:rPr lang="cs-CZ" sz="2000" dirty="0" err="1" smtClean="0"/>
              <a:t>Chanceler</a:t>
            </a:r>
            <a:r>
              <a:rPr lang="cs-CZ" sz="2000" dirty="0" smtClean="0"/>
              <a:t> </a:t>
            </a:r>
            <a:r>
              <a:rPr lang="cs-CZ" sz="2000" dirty="0" err="1" smtClean="0"/>
              <a:t>International</a:t>
            </a:r>
            <a:r>
              <a:rPr lang="cs-CZ" sz="2000" dirty="0" smtClean="0"/>
              <a:t> </a:t>
            </a:r>
            <a:r>
              <a:rPr lang="cs-CZ" sz="2000" dirty="0" err="1" smtClean="0"/>
              <a:t>Publishers</a:t>
            </a:r>
            <a:r>
              <a:rPr lang="cs-CZ" sz="2000" dirty="0" smtClean="0"/>
              <a:t> </a:t>
            </a:r>
            <a:r>
              <a:rPr lang="cs-CZ" sz="2000" dirty="0" err="1" smtClean="0"/>
              <a:t>Ltd</a:t>
            </a:r>
            <a:r>
              <a:rPr lang="cs-CZ" sz="2000" dirty="0" smtClean="0"/>
              <a:t>, 1996. ISBN 0-905703-91-X. s. 7, s. 26</a:t>
            </a:r>
          </a:p>
          <a:p>
            <a:r>
              <a:rPr lang="cs-CZ" sz="2000" dirty="0" smtClean="0">
                <a:hlinkClick r:id="rId2"/>
              </a:rPr>
              <a:t>&lt; </a:t>
            </a:r>
            <a:r>
              <a:rPr lang="cs-CZ" sz="2000" dirty="0" smtClean="0">
                <a:hlinkClick r:id="rId3"/>
              </a:rPr>
              <a:t>http://es.</a:t>
            </a:r>
            <a:r>
              <a:rPr lang="cs-CZ" sz="2000" dirty="0" err="1" smtClean="0">
                <a:hlinkClick r:id="rId3"/>
              </a:rPr>
              <a:t>wikipedia.org</a:t>
            </a:r>
            <a:r>
              <a:rPr lang="cs-CZ" sz="2000" dirty="0" smtClean="0">
                <a:hlinkClick r:id="rId3"/>
              </a:rPr>
              <a:t>/</a:t>
            </a:r>
            <a:r>
              <a:rPr lang="cs-CZ" sz="2000" dirty="0" err="1" smtClean="0">
                <a:hlinkClick r:id="rId3"/>
              </a:rPr>
              <a:t>wiki</a:t>
            </a:r>
            <a:r>
              <a:rPr lang="cs-CZ" sz="2000" dirty="0" smtClean="0">
                <a:hlinkClick r:id="rId3"/>
              </a:rPr>
              <a:t>/</a:t>
            </a:r>
            <a:r>
              <a:rPr lang="cs-CZ" sz="2000" dirty="0" err="1" smtClean="0">
                <a:hlinkClick r:id="rId3"/>
              </a:rPr>
              <a:t>Espa</a:t>
            </a:r>
            <a:r>
              <a:rPr lang="cs-CZ" sz="2000" dirty="0" smtClean="0">
                <a:hlinkClick r:id="rId3"/>
              </a:rPr>
              <a:t>%C3%B1a</a:t>
            </a:r>
            <a:r>
              <a:rPr lang="cs-CZ" sz="2000" dirty="0" smtClean="0"/>
              <a:t> &gt;</a:t>
            </a:r>
          </a:p>
          <a:p>
            <a:r>
              <a:rPr lang="cs-CZ" sz="2000" dirty="0" smtClean="0">
                <a:hlinkClick r:id="rId2"/>
              </a:rPr>
              <a:t>&lt;http://www.red2000.com/</a:t>
            </a:r>
            <a:r>
              <a:rPr lang="cs-CZ" sz="2000" dirty="0" err="1" smtClean="0">
                <a:hlinkClick r:id="rId2"/>
              </a:rPr>
              <a:t>spain</a:t>
            </a:r>
            <a:r>
              <a:rPr lang="cs-CZ" sz="2000" dirty="0" smtClean="0">
                <a:hlinkClick r:id="rId2"/>
              </a:rPr>
              <a:t>/</a:t>
            </a:r>
            <a:r>
              <a:rPr lang="cs-CZ" sz="2000" dirty="0" err="1" smtClean="0">
                <a:hlinkClick r:id="rId2"/>
              </a:rPr>
              <a:t>primer</a:t>
            </a:r>
            <a:r>
              <a:rPr lang="cs-CZ" sz="2000" dirty="0" smtClean="0">
                <a:hlinkClick r:id="rId2"/>
              </a:rPr>
              <a:t>/1data.html</a:t>
            </a:r>
            <a:r>
              <a:rPr lang="cs-CZ" sz="2000" dirty="0" smtClean="0"/>
              <a:t>&gt;</a:t>
            </a:r>
          </a:p>
          <a:p>
            <a:endParaRPr lang="cs-CZ" sz="2000" dirty="0" smtClean="0"/>
          </a:p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</p:spTree>
  </p:cSld>
  <p:clrMapOvr>
    <a:masterClrMapping/>
  </p:clrMapOvr>
  <p:transition spd="slow">
    <p:wheel spokes="8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>
            <a:solidFill>
              <a:srgbClr val="FFC000"/>
            </a:solidFill>
          </a:ln>
        </p:spPr>
        <p:txBody>
          <a:bodyPr/>
          <a:lstStyle/>
          <a:p>
            <a:pPr algn="ctr"/>
            <a:r>
              <a:rPr lang="cs-CZ" dirty="0" smtClean="0">
                <a:solidFill>
                  <a:srgbClr val="FF0000"/>
                </a:solidFill>
              </a:rPr>
              <a:t>ESPAÑA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 err="1" smtClean="0">
                <a:solidFill>
                  <a:srgbClr val="FFC000"/>
                </a:solidFill>
              </a:rPr>
              <a:t>Nombre</a:t>
            </a:r>
            <a:r>
              <a:rPr lang="cs-CZ" sz="2000" dirty="0" smtClean="0">
                <a:solidFill>
                  <a:srgbClr val="FFC000"/>
                </a:solidFill>
              </a:rPr>
              <a:t> </a:t>
            </a:r>
            <a:r>
              <a:rPr lang="cs-CZ" sz="2000" dirty="0" err="1" smtClean="0">
                <a:solidFill>
                  <a:srgbClr val="FFC000"/>
                </a:solidFill>
              </a:rPr>
              <a:t>oficial</a:t>
            </a:r>
            <a:r>
              <a:rPr lang="cs-CZ" sz="2000" dirty="0" smtClean="0">
                <a:solidFill>
                  <a:srgbClr val="FFC000"/>
                </a:solidFill>
              </a:rPr>
              <a:t>:</a:t>
            </a:r>
            <a:r>
              <a:rPr lang="cs-CZ" sz="2000" dirty="0" smtClean="0"/>
              <a:t>		El </a:t>
            </a:r>
            <a:r>
              <a:rPr lang="cs-CZ" sz="2000" dirty="0" err="1" smtClean="0"/>
              <a:t>Reino</a:t>
            </a:r>
            <a:r>
              <a:rPr lang="cs-CZ" sz="2000" dirty="0" smtClean="0"/>
              <a:t> de </a:t>
            </a:r>
            <a:r>
              <a:rPr lang="cs-CZ" sz="2000" dirty="0" err="1" smtClean="0"/>
              <a:t>España</a:t>
            </a:r>
            <a:endParaRPr lang="cs-CZ" sz="2000" dirty="0" smtClean="0"/>
          </a:p>
          <a:p>
            <a:r>
              <a:rPr lang="cs-CZ" sz="2000" dirty="0" err="1" smtClean="0">
                <a:solidFill>
                  <a:srgbClr val="FFC000"/>
                </a:solidFill>
              </a:rPr>
              <a:t>Capital</a:t>
            </a:r>
            <a:r>
              <a:rPr lang="cs-CZ" sz="2000" dirty="0" smtClean="0">
                <a:solidFill>
                  <a:srgbClr val="FFC000"/>
                </a:solidFill>
              </a:rPr>
              <a:t>:</a:t>
            </a:r>
            <a:r>
              <a:rPr lang="cs-CZ" sz="2000" dirty="0" smtClean="0"/>
              <a:t>			Madrid</a:t>
            </a:r>
          </a:p>
          <a:p>
            <a:r>
              <a:rPr lang="cs-CZ" sz="2000" dirty="0" err="1" smtClean="0">
                <a:solidFill>
                  <a:srgbClr val="FFC000"/>
                </a:solidFill>
              </a:rPr>
              <a:t>Extención</a:t>
            </a:r>
            <a:r>
              <a:rPr lang="cs-CZ" sz="2000" dirty="0" smtClean="0">
                <a:solidFill>
                  <a:srgbClr val="FFC000"/>
                </a:solidFill>
              </a:rPr>
              <a:t>:	</a:t>
            </a:r>
            <a:r>
              <a:rPr lang="cs-CZ" sz="2000" dirty="0" smtClean="0"/>
              <a:t>		504,750 km</a:t>
            </a:r>
            <a:r>
              <a:rPr lang="cs-CZ" sz="2000" baseline="30000" dirty="0" smtClean="0"/>
              <a:t>2</a:t>
            </a:r>
            <a:r>
              <a:rPr lang="cs-CZ" sz="2000" dirty="0" smtClean="0"/>
              <a:t> </a:t>
            </a:r>
          </a:p>
          <a:p>
            <a:r>
              <a:rPr lang="cs-CZ" sz="2000" dirty="0" err="1" smtClean="0">
                <a:solidFill>
                  <a:srgbClr val="FFC000"/>
                </a:solidFill>
              </a:rPr>
              <a:t>Población</a:t>
            </a:r>
            <a:r>
              <a:rPr lang="cs-CZ" sz="2000" dirty="0" smtClean="0">
                <a:solidFill>
                  <a:srgbClr val="FFC000"/>
                </a:solidFill>
              </a:rPr>
              <a:t>:	</a:t>
            </a:r>
            <a:r>
              <a:rPr lang="cs-CZ" sz="2000" dirty="0" smtClean="0"/>
              <a:t>		46.157.822 </a:t>
            </a:r>
          </a:p>
          <a:p>
            <a:r>
              <a:rPr lang="cs-CZ" sz="2000" dirty="0" smtClean="0">
                <a:solidFill>
                  <a:srgbClr val="FFC000"/>
                </a:solidFill>
              </a:rPr>
              <a:t>Forma de </a:t>
            </a:r>
            <a:r>
              <a:rPr lang="cs-CZ" sz="2000" dirty="0" err="1" smtClean="0">
                <a:solidFill>
                  <a:srgbClr val="FFC000"/>
                </a:solidFill>
              </a:rPr>
              <a:t>estado</a:t>
            </a:r>
            <a:r>
              <a:rPr lang="cs-CZ" sz="2000" dirty="0" smtClean="0">
                <a:solidFill>
                  <a:srgbClr val="FFC000"/>
                </a:solidFill>
              </a:rPr>
              <a:t>:</a:t>
            </a:r>
            <a:r>
              <a:rPr lang="cs-CZ" sz="2000" dirty="0" smtClean="0"/>
              <a:t>		la </a:t>
            </a:r>
            <a:r>
              <a:rPr lang="cs-CZ" sz="2000" dirty="0" err="1" smtClean="0"/>
              <a:t>monarquía</a:t>
            </a:r>
            <a:r>
              <a:rPr lang="cs-CZ" sz="2000" dirty="0" smtClean="0"/>
              <a:t> </a:t>
            </a:r>
            <a:r>
              <a:rPr lang="cs-CZ" sz="2000" dirty="0" err="1" smtClean="0"/>
              <a:t>constitucional</a:t>
            </a:r>
            <a:endParaRPr lang="cs-CZ" sz="2000" dirty="0" smtClean="0"/>
          </a:p>
          <a:p>
            <a:r>
              <a:rPr lang="cs-CZ" sz="2000" dirty="0" err="1" smtClean="0">
                <a:solidFill>
                  <a:srgbClr val="FFC000"/>
                </a:solidFill>
              </a:rPr>
              <a:t>Cabeza</a:t>
            </a:r>
            <a:r>
              <a:rPr lang="cs-CZ" sz="2000" dirty="0" smtClean="0">
                <a:solidFill>
                  <a:srgbClr val="FFC000"/>
                </a:solidFill>
              </a:rPr>
              <a:t> </a:t>
            </a:r>
            <a:r>
              <a:rPr lang="cs-CZ" sz="2000" dirty="0" err="1" smtClean="0">
                <a:solidFill>
                  <a:srgbClr val="FFC000"/>
                </a:solidFill>
              </a:rPr>
              <a:t>del</a:t>
            </a:r>
            <a:r>
              <a:rPr lang="cs-CZ" sz="2000" dirty="0" smtClean="0">
                <a:solidFill>
                  <a:srgbClr val="FFC000"/>
                </a:solidFill>
              </a:rPr>
              <a:t> </a:t>
            </a:r>
            <a:r>
              <a:rPr lang="cs-CZ" sz="2000" dirty="0" err="1" smtClean="0">
                <a:solidFill>
                  <a:srgbClr val="FFC000"/>
                </a:solidFill>
              </a:rPr>
              <a:t>estado</a:t>
            </a:r>
            <a:r>
              <a:rPr lang="cs-CZ" sz="2000" dirty="0" smtClean="0">
                <a:solidFill>
                  <a:srgbClr val="FFC000"/>
                </a:solidFill>
              </a:rPr>
              <a:t>:</a:t>
            </a:r>
            <a:r>
              <a:rPr lang="cs-CZ" sz="2000" dirty="0" smtClean="0"/>
              <a:t>		el </a:t>
            </a:r>
            <a:r>
              <a:rPr lang="cs-CZ" sz="2000" dirty="0" err="1" smtClean="0"/>
              <a:t>Rey</a:t>
            </a:r>
            <a:r>
              <a:rPr lang="cs-CZ" sz="2000" dirty="0" smtClean="0"/>
              <a:t> </a:t>
            </a:r>
            <a:r>
              <a:rPr lang="cs-CZ" sz="2000" dirty="0" err="1" smtClean="0"/>
              <a:t>Felipe</a:t>
            </a:r>
            <a:r>
              <a:rPr lang="cs-CZ" sz="2000" dirty="0" smtClean="0"/>
              <a:t> VI.</a:t>
            </a:r>
            <a:endParaRPr lang="cs-CZ" sz="2000" dirty="0" smtClean="0"/>
          </a:p>
          <a:p>
            <a:r>
              <a:rPr lang="cs-CZ" sz="2000" dirty="0" err="1" smtClean="0">
                <a:solidFill>
                  <a:srgbClr val="FFC000"/>
                </a:solidFill>
              </a:rPr>
              <a:t>Idiomas</a:t>
            </a:r>
            <a:r>
              <a:rPr lang="cs-CZ" sz="2000" dirty="0" smtClean="0">
                <a:solidFill>
                  <a:srgbClr val="FFC000"/>
                </a:solidFill>
              </a:rPr>
              <a:t> </a:t>
            </a:r>
            <a:r>
              <a:rPr lang="cs-CZ" sz="2000" dirty="0" err="1" smtClean="0">
                <a:solidFill>
                  <a:srgbClr val="FFC000"/>
                </a:solidFill>
              </a:rPr>
              <a:t>oficiales</a:t>
            </a:r>
            <a:r>
              <a:rPr lang="cs-CZ" sz="2000" dirty="0" smtClean="0">
                <a:solidFill>
                  <a:srgbClr val="FFC000"/>
                </a:solidFill>
              </a:rPr>
              <a:t>:	</a:t>
            </a:r>
            <a:r>
              <a:rPr lang="cs-CZ" sz="2000" dirty="0" smtClean="0"/>
              <a:t>	</a:t>
            </a:r>
            <a:r>
              <a:rPr lang="cs-CZ" sz="2000" dirty="0" err="1" smtClean="0"/>
              <a:t>el</a:t>
            </a:r>
            <a:r>
              <a:rPr lang="cs-CZ" sz="2000" dirty="0" smtClean="0"/>
              <a:t> </a:t>
            </a:r>
            <a:r>
              <a:rPr lang="cs-CZ" sz="2000" dirty="0" err="1" smtClean="0"/>
              <a:t>castellano</a:t>
            </a:r>
            <a:r>
              <a:rPr lang="cs-CZ" sz="2000" dirty="0" smtClean="0"/>
              <a:t>, </a:t>
            </a:r>
            <a:r>
              <a:rPr lang="cs-CZ" sz="2000" dirty="0" err="1" smtClean="0"/>
              <a:t>el</a:t>
            </a:r>
            <a:r>
              <a:rPr lang="cs-CZ" sz="2000" dirty="0" smtClean="0"/>
              <a:t> </a:t>
            </a:r>
            <a:r>
              <a:rPr lang="cs-CZ" sz="2000" dirty="0" err="1" smtClean="0"/>
              <a:t>catalán</a:t>
            </a:r>
            <a:r>
              <a:rPr lang="cs-CZ" sz="2000" dirty="0" smtClean="0"/>
              <a:t>, </a:t>
            </a:r>
          </a:p>
          <a:p>
            <a:pPr>
              <a:buNone/>
            </a:pPr>
            <a:r>
              <a:rPr lang="cs-CZ" sz="2000" dirty="0" smtClean="0"/>
              <a:t>					</a:t>
            </a:r>
            <a:r>
              <a:rPr lang="cs-CZ" sz="2000" dirty="0" err="1" smtClean="0"/>
              <a:t>el</a:t>
            </a:r>
            <a:r>
              <a:rPr lang="cs-CZ" sz="2000" dirty="0" smtClean="0"/>
              <a:t> </a:t>
            </a:r>
            <a:r>
              <a:rPr lang="cs-CZ" sz="2000" dirty="0" err="1" smtClean="0"/>
              <a:t>vasco</a:t>
            </a:r>
            <a:r>
              <a:rPr lang="cs-CZ" sz="2000" dirty="0" smtClean="0"/>
              <a:t>, </a:t>
            </a:r>
            <a:r>
              <a:rPr lang="cs-CZ" sz="2000" dirty="0" err="1" smtClean="0"/>
              <a:t>el</a:t>
            </a:r>
            <a:r>
              <a:rPr lang="cs-CZ" sz="2000" dirty="0" smtClean="0"/>
              <a:t> </a:t>
            </a:r>
            <a:r>
              <a:rPr lang="cs-CZ" sz="2000" dirty="0" err="1" smtClean="0"/>
              <a:t>gallego</a:t>
            </a:r>
            <a:r>
              <a:rPr lang="cs-CZ" sz="2000" dirty="0" smtClean="0"/>
              <a:t>, </a:t>
            </a:r>
          </a:p>
          <a:p>
            <a:pPr>
              <a:buNone/>
            </a:pPr>
            <a:r>
              <a:rPr lang="cs-CZ" sz="2000" dirty="0" smtClean="0"/>
              <a:t>					</a:t>
            </a:r>
          </a:p>
          <a:p>
            <a:r>
              <a:rPr lang="cs-CZ" sz="2000" dirty="0" err="1" smtClean="0">
                <a:solidFill>
                  <a:srgbClr val="FFC000"/>
                </a:solidFill>
              </a:rPr>
              <a:t>Moneda</a:t>
            </a:r>
            <a:r>
              <a:rPr lang="cs-CZ" sz="2000" dirty="0" smtClean="0">
                <a:solidFill>
                  <a:srgbClr val="FFC000"/>
                </a:solidFill>
              </a:rPr>
              <a:t>:</a:t>
            </a:r>
            <a:r>
              <a:rPr lang="cs-CZ" sz="2000" dirty="0" smtClean="0"/>
              <a:t>			el euro	</a:t>
            </a:r>
          </a:p>
          <a:p>
            <a:r>
              <a:rPr lang="cs-CZ" sz="2000" dirty="0" err="1" smtClean="0">
                <a:solidFill>
                  <a:srgbClr val="FFC000"/>
                </a:solidFill>
              </a:rPr>
              <a:t>Religión</a:t>
            </a:r>
            <a:r>
              <a:rPr lang="cs-CZ" sz="2000" dirty="0" smtClean="0">
                <a:solidFill>
                  <a:srgbClr val="FFC000"/>
                </a:solidFill>
              </a:rPr>
              <a:t>:</a:t>
            </a:r>
            <a:r>
              <a:rPr lang="cs-CZ" sz="2000" dirty="0" smtClean="0"/>
              <a:t>			99% </a:t>
            </a:r>
            <a:r>
              <a:rPr lang="cs-CZ" sz="2000" dirty="0" err="1" smtClean="0"/>
              <a:t>católica</a:t>
            </a:r>
            <a:endParaRPr lang="cs-CZ" sz="2000" dirty="0" smtClean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2915816" y="6309320"/>
            <a:ext cx="3352800" cy="365125"/>
          </a:xfrm>
        </p:spPr>
        <p:txBody>
          <a:bodyPr/>
          <a:lstStyle/>
          <a:p>
            <a:pPr algn="ctr"/>
            <a:r>
              <a:rPr lang="cs-CZ" dirty="0" smtClean="0"/>
              <a:t>Gymnázium, </a:t>
            </a:r>
            <a:r>
              <a:rPr lang="cs-CZ" dirty="0" err="1" smtClean="0"/>
              <a:t>Ostrava</a:t>
            </a:r>
            <a:r>
              <a:rPr lang="cs-CZ" dirty="0" smtClean="0"/>
              <a:t>-Zábřeh, Volgogradská 6a, </a:t>
            </a:r>
            <a:r>
              <a:rPr lang="cs-CZ" dirty="0" err="1" smtClean="0"/>
              <a:t>p.o</a:t>
            </a:r>
            <a:r>
              <a:rPr lang="cs-CZ" dirty="0" smtClean="0"/>
              <a:t>.</a:t>
            </a:r>
            <a:endParaRPr lang="cs-CZ" dirty="0"/>
          </a:p>
        </p:txBody>
      </p:sp>
    </p:spTree>
  </p:cSld>
  <p:clrMapOvr>
    <a:masterClrMapping/>
  </p:clrMapOvr>
  <p:transition spd="slow">
    <p:wheel spokes="8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>
            <a:solidFill>
              <a:srgbClr val="FFC000"/>
            </a:solidFill>
          </a:ln>
        </p:spPr>
        <p:txBody>
          <a:bodyPr>
            <a:normAutofit/>
          </a:bodyPr>
          <a:lstStyle/>
          <a:p>
            <a:pPr algn="ctr"/>
            <a:r>
              <a:rPr lang="cs-CZ" sz="4400" dirty="0" err="1" smtClean="0">
                <a:solidFill>
                  <a:srgbClr val="FF0000"/>
                </a:solidFill>
              </a:rPr>
              <a:t>Comunidades</a:t>
            </a:r>
            <a:r>
              <a:rPr lang="cs-CZ" sz="4400" dirty="0" smtClean="0">
                <a:solidFill>
                  <a:srgbClr val="FF0000"/>
                </a:solidFill>
              </a:rPr>
              <a:t> </a:t>
            </a:r>
            <a:r>
              <a:rPr lang="cs-CZ" sz="4400" dirty="0" err="1" smtClean="0">
                <a:solidFill>
                  <a:srgbClr val="FF0000"/>
                </a:solidFill>
              </a:rPr>
              <a:t>autónomas</a:t>
            </a:r>
            <a:endParaRPr lang="cs-CZ" sz="4400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cs-CZ" dirty="0" err="1" smtClean="0"/>
              <a:t>Andalucía</a:t>
            </a:r>
            <a:endParaRPr lang="cs-CZ" dirty="0" smtClean="0"/>
          </a:p>
          <a:p>
            <a:pPr marL="514350" indent="-514350">
              <a:buAutoNum type="arabicPeriod"/>
            </a:pPr>
            <a:r>
              <a:rPr lang="cs-CZ" dirty="0" err="1" smtClean="0"/>
              <a:t>Aragón</a:t>
            </a:r>
            <a:endParaRPr lang="cs-CZ" dirty="0" smtClean="0"/>
          </a:p>
          <a:p>
            <a:pPr marL="514350" indent="-514350">
              <a:buAutoNum type="arabicPeriod"/>
            </a:pPr>
            <a:r>
              <a:rPr lang="cs-CZ" dirty="0" err="1" smtClean="0"/>
              <a:t>Cantabria</a:t>
            </a:r>
            <a:endParaRPr lang="cs-CZ" dirty="0" smtClean="0"/>
          </a:p>
          <a:p>
            <a:pPr marL="514350" indent="-514350">
              <a:buAutoNum type="arabicPeriod"/>
            </a:pPr>
            <a:r>
              <a:rPr lang="cs-CZ" dirty="0" err="1" smtClean="0"/>
              <a:t>Castilla</a:t>
            </a:r>
            <a:r>
              <a:rPr lang="cs-CZ" dirty="0" smtClean="0"/>
              <a:t> – La </a:t>
            </a:r>
            <a:r>
              <a:rPr lang="cs-CZ" dirty="0" err="1" smtClean="0"/>
              <a:t>Mancha</a:t>
            </a:r>
            <a:endParaRPr lang="cs-CZ" dirty="0" smtClean="0"/>
          </a:p>
          <a:p>
            <a:pPr marL="514350" indent="-514350">
              <a:buAutoNum type="arabicPeriod"/>
            </a:pPr>
            <a:r>
              <a:rPr lang="cs-CZ" dirty="0" err="1" smtClean="0"/>
              <a:t>Castilla</a:t>
            </a:r>
            <a:r>
              <a:rPr lang="cs-CZ" dirty="0" smtClean="0"/>
              <a:t> y León</a:t>
            </a:r>
          </a:p>
          <a:p>
            <a:pPr marL="514350" indent="-514350">
              <a:buAutoNum type="arabicPeriod"/>
            </a:pPr>
            <a:r>
              <a:rPr lang="cs-CZ" dirty="0" err="1" smtClean="0"/>
              <a:t>Cataluña</a:t>
            </a:r>
            <a:endParaRPr lang="cs-CZ" dirty="0" smtClean="0"/>
          </a:p>
          <a:p>
            <a:pPr marL="514350" indent="-514350">
              <a:buAutoNum type="arabicPeriod"/>
            </a:pPr>
            <a:r>
              <a:rPr lang="cs-CZ" dirty="0" err="1" smtClean="0"/>
              <a:t>Comunidad</a:t>
            </a:r>
            <a:r>
              <a:rPr lang="cs-CZ" dirty="0" smtClean="0"/>
              <a:t> de Madrid</a:t>
            </a:r>
          </a:p>
          <a:p>
            <a:pPr marL="514350" indent="-514350">
              <a:buAutoNum type="arabicPeriod"/>
            </a:pPr>
            <a:r>
              <a:rPr lang="cs-CZ" dirty="0" err="1" smtClean="0"/>
              <a:t>Comunidad</a:t>
            </a:r>
            <a:r>
              <a:rPr lang="cs-CZ" dirty="0" smtClean="0"/>
              <a:t> </a:t>
            </a:r>
            <a:r>
              <a:rPr lang="cs-CZ" dirty="0" err="1" smtClean="0"/>
              <a:t>Valenciana</a:t>
            </a:r>
            <a:endParaRPr lang="cs-CZ" dirty="0" smtClean="0"/>
          </a:p>
          <a:p>
            <a:pPr marL="514350" indent="-514350">
              <a:buAutoNum type="arabicPeriod"/>
            </a:pPr>
            <a:r>
              <a:rPr lang="cs-CZ" dirty="0" err="1" smtClean="0"/>
              <a:t>Extremadura</a:t>
            </a:r>
            <a:endParaRPr lang="cs-CZ" dirty="0" smtClean="0"/>
          </a:p>
          <a:p>
            <a:pPr marL="514350" indent="-514350">
              <a:buNone/>
            </a:pPr>
            <a:endParaRPr lang="cs-CZ" dirty="0" smtClean="0"/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495800" cy="443484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dirty="0" smtClean="0">
                <a:solidFill>
                  <a:schemeClr val="accent3"/>
                </a:solidFill>
              </a:rPr>
              <a:t>10.</a:t>
            </a:r>
            <a:r>
              <a:rPr lang="cs-CZ" dirty="0" smtClean="0"/>
              <a:t>   </a:t>
            </a:r>
            <a:r>
              <a:rPr lang="cs-CZ" dirty="0" err="1" smtClean="0"/>
              <a:t>Galicia</a:t>
            </a:r>
            <a:endParaRPr lang="cs-CZ" dirty="0" smtClean="0"/>
          </a:p>
          <a:p>
            <a:pPr>
              <a:buNone/>
            </a:pPr>
            <a:r>
              <a:rPr lang="cs-CZ" dirty="0" smtClean="0">
                <a:solidFill>
                  <a:schemeClr val="accent3"/>
                </a:solidFill>
              </a:rPr>
              <a:t>11.</a:t>
            </a:r>
            <a:r>
              <a:rPr lang="cs-CZ" dirty="0" smtClean="0"/>
              <a:t>   </a:t>
            </a:r>
            <a:r>
              <a:rPr lang="cs-CZ" dirty="0" err="1" smtClean="0"/>
              <a:t>Islas</a:t>
            </a:r>
            <a:r>
              <a:rPr lang="cs-CZ" dirty="0" smtClean="0"/>
              <a:t> </a:t>
            </a:r>
            <a:r>
              <a:rPr lang="cs-CZ" dirty="0" err="1" smtClean="0"/>
              <a:t>Baleares</a:t>
            </a:r>
            <a:endParaRPr lang="cs-CZ" dirty="0" smtClean="0"/>
          </a:p>
          <a:p>
            <a:pPr>
              <a:buNone/>
            </a:pPr>
            <a:r>
              <a:rPr lang="cs-CZ" dirty="0" smtClean="0">
                <a:solidFill>
                  <a:schemeClr val="accent3"/>
                </a:solidFill>
              </a:rPr>
              <a:t>12.</a:t>
            </a:r>
            <a:r>
              <a:rPr lang="cs-CZ" dirty="0" smtClean="0"/>
              <a:t>   </a:t>
            </a:r>
            <a:r>
              <a:rPr lang="cs-CZ" dirty="0" err="1" smtClean="0"/>
              <a:t>Islas</a:t>
            </a:r>
            <a:r>
              <a:rPr lang="cs-CZ" dirty="0" smtClean="0"/>
              <a:t> </a:t>
            </a:r>
            <a:r>
              <a:rPr lang="cs-CZ" dirty="0" err="1" smtClean="0"/>
              <a:t>Canarias</a:t>
            </a:r>
            <a:endParaRPr lang="cs-CZ" dirty="0" smtClean="0"/>
          </a:p>
          <a:p>
            <a:pPr>
              <a:buNone/>
            </a:pPr>
            <a:r>
              <a:rPr lang="cs-CZ" dirty="0" smtClean="0">
                <a:solidFill>
                  <a:schemeClr val="accent3"/>
                </a:solidFill>
              </a:rPr>
              <a:t>13.</a:t>
            </a:r>
            <a:r>
              <a:rPr lang="cs-CZ" dirty="0" smtClean="0"/>
              <a:t>   La </a:t>
            </a:r>
            <a:r>
              <a:rPr lang="cs-CZ" dirty="0" err="1" smtClean="0"/>
              <a:t>Rioja</a:t>
            </a:r>
            <a:endParaRPr lang="cs-CZ" dirty="0" smtClean="0"/>
          </a:p>
          <a:p>
            <a:pPr>
              <a:buNone/>
            </a:pPr>
            <a:r>
              <a:rPr lang="cs-CZ" dirty="0" smtClean="0">
                <a:solidFill>
                  <a:schemeClr val="accent3"/>
                </a:solidFill>
              </a:rPr>
              <a:t>14.</a:t>
            </a:r>
            <a:r>
              <a:rPr lang="cs-CZ" dirty="0" smtClean="0"/>
              <a:t>   Navarra</a:t>
            </a:r>
          </a:p>
          <a:p>
            <a:pPr>
              <a:buNone/>
            </a:pPr>
            <a:r>
              <a:rPr lang="cs-CZ" dirty="0" smtClean="0">
                <a:solidFill>
                  <a:schemeClr val="accent3"/>
                </a:solidFill>
              </a:rPr>
              <a:t>15.</a:t>
            </a:r>
            <a:r>
              <a:rPr lang="cs-CZ" dirty="0" smtClean="0"/>
              <a:t>   </a:t>
            </a:r>
            <a:r>
              <a:rPr lang="cs-CZ" dirty="0" err="1" smtClean="0"/>
              <a:t>País</a:t>
            </a:r>
            <a:r>
              <a:rPr lang="cs-CZ" dirty="0" smtClean="0"/>
              <a:t> </a:t>
            </a:r>
            <a:r>
              <a:rPr lang="cs-CZ" dirty="0" err="1" smtClean="0"/>
              <a:t>Vasco</a:t>
            </a:r>
            <a:endParaRPr lang="cs-CZ" dirty="0" smtClean="0"/>
          </a:p>
          <a:p>
            <a:pPr>
              <a:buNone/>
            </a:pPr>
            <a:r>
              <a:rPr lang="cs-CZ" dirty="0" smtClean="0">
                <a:solidFill>
                  <a:schemeClr val="accent3"/>
                </a:solidFill>
              </a:rPr>
              <a:t>16.</a:t>
            </a:r>
            <a:r>
              <a:rPr lang="cs-CZ" dirty="0" smtClean="0"/>
              <a:t>   </a:t>
            </a:r>
            <a:r>
              <a:rPr lang="cs-CZ" dirty="0" err="1" smtClean="0"/>
              <a:t>Principado</a:t>
            </a:r>
            <a:r>
              <a:rPr lang="cs-CZ" dirty="0" smtClean="0"/>
              <a:t> de </a:t>
            </a:r>
            <a:r>
              <a:rPr lang="cs-CZ" dirty="0" err="1" smtClean="0"/>
              <a:t>Asturias</a:t>
            </a:r>
            <a:endParaRPr lang="cs-CZ" dirty="0" smtClean="0"/>
          </a:p>
          <a:p>
            <a:pPr>
              <a:buNone/>
            </a:pPr>
            <a:r>
              <a:rPr lang="cs-CZ" dirty="0" smtClean="0">
                <a:solidFill>
                  <a:schemeClr val="accent3"/>
                </a:solidFill>
              </a:rPr>
              <a:t>17.   </a:t>
            </a:r>
            <a:r>
              <a:rPr lang="cs-CZ" dirty="0" smtClean="0"/>
              <a:t>Región de </a:t>
            </a:r>
            <a:r>
              <a:rPr lang="cs-CZ" dirty="0" err="1" smtClean="0"/>
              <a:t>Murcia</a:t>
            </a:r>
            <a:endParaRPr lang="cs-CZ" dirty="0" smtClean="0"/>
          </a:p>
          <a:p>
            <a:pPr>
              <a:buNone/>
            </a:pPr>
            <a:r>
              <a:rPr lang="cs-CZ" dirty="0" smtClean="0">
                <a:solidFill>
                  <a:schemeClr val="accent3"/>
                </a:solidFill>
              </a:rPr>
              <a:t>18.</a:t>
            </a:r>
            <a:r>
              <a:rPr lang="cs-CZ" dirty="0" smtClean="0"/>
              <a:t>   </a:t>
            </a:r>
            <a:r>
              <a:rPr lang="cs-CZ" dirty="0" err="1" smtClean="0"/>
              <a:t>Ceuta</a:t>
            </a:r>
            <a:r>
              <a:rPr lang="cs-CZ" dirty="0" smtClean="0"/>
              <a:t> y </a:t>
            </a:r>
            <a:r>
              <a:rPr lang="cs-CZ" dirty="0" err="1" smtClean="0"/>
              <a:t>Melilla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</p:spTree>
  </p:cSld>
  <p:clrMapOvr>
    <a:masterClrMapping/>
  </p:clrMapOvr>
  <p:transition spd="slow">
    <p:wheel spokes="8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>
            <a:solidFill>
              <a:srgbClr val="FFC000"/>
            </a:solidFill>
          </a:ln>
        </p:spPr>
        <p:txBody>
          <a:bodyPr>
            <a:normAutofit/>
          </a:bodyPr>
          <a:lstStyle/>
          <a:p>
            <a:pPr algn="ctr"/>
            <a:r>
              <a:rPr lang="cs-CZ" sz="4400" dirty="0" err="1" smtClean="0">
                <a:solidFill>
                  <a:srgbClr val="FF0000"/>
                </a:solidFill>
              </a:rPr>
              <a:t>Geografía</a:t>
            </a:r>
            <a:endParaRPr lang="cs-CZ" sz="4400" dirty="0">
              <a:solidFill>
                <a:srgbClr val="FF0000"/>
              </a:solidFill>
            </a:endParaRPr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err="1" smtClean="0"/>
              <a:t>Situada</a:t>
            </a:r>
            <a:r>
              <a:rPr lang="cs-CZ" dirty="0" smtClean="0"/>
              <a:t> </a:t>
            </a:r>
            <a:r>
              <a:rPr lang="cs-CZ" dirty="0" err="1" smtClean="0"/>
              <a:t>al</a:t>
            </a:r>
            <a:r>
              <a:rPr lang="cs-CZ" dirty="0" smtClean="0"/>
              <a:t> </a:t>
            </a:r>
            <a:r>
              <a:rPr lang="cs-CZ" dirty="0" err="1" smtClean="0"/>
              <a:t>suroeste</a:t>
            </a:r>
            <a:r>
              <a:rPr lang="cs-CZ" dirty="0" smtClean="0"/>
              <a:t> de </a:t>
            </a:r>
            <a:r>
              <a:rPr lang="cs-CZ" dirty="0" err="1" smtClean="0"/>
              <a:t>Europa</a:t>
            </a:r>
            <a:r>
              <a:rPr lang="cs-CZ" dirty="0" smtClean="0"/>
              <a:t>, </a:t>
            </a:r>
            <a:r>
              <a:rPr lang="cs-CZ" dirty="0" err="1" smtClean="0"/>
              <a:t>en</a:t>
            </a:r>
            <a:r>
              <a:rPr lang="cs-CZ" dirty="0" smtClean="0"/>
              <a:t> la </a:t>
            </a:r>
            <a:r>
              <a:rPr lang="cs-CZ" dirty="0" err="1" smtClean="0"/>
              <a:t>Península</a:t>
            </a:r>
            <a:r>
              <a:rPr lang="cs-CZ" dirty="0" smtClean="0"/>
              <a:t> </a:t>
            </a:r>
            <a:r>
              <a:rPr lang="cs-CZ" dirty="0" err="1" smtClean="0"/>
              <a:t>Ibérica</a:t>
            </a:r>
            <a:endParaRPr lang="cs-CZ" dirty="0" smtClean="0"/>
          </a:p>
          <a:p>
            <a:r>
              <a:rPr lang="cs-CZ" dirty="0" err="1" smtClean="0"/>
              <a:t>Al</a:t>
            </a:r>
            <a:r>
              <a:rPr lang="cs-CZ" dirty="0" smtClean="0"/>
              <a:t> </a:t>
            </a:r>
            <a:r>
              <a:rPr lang="cs-CZ" dirty="0" err="1" smtClean="0"/>
              <a:t>norte</a:t>
            </a:r>
            <a:r>
              <a:rPr lang="cs-CZ" dirty="0" smtClean="0"/>
              <a:t> limita </a:t>
            </a:r>
            <a:r>
              <a:rPr lang="cs-CZ" dirty="0" err="1" smtClean="0"/>
              <a:t>con</a:t>
            </a:r>
            <a:r>
              <a:rPr lang="cs-CZ" dirty="0" smtClean="0"/>
              <a:t> Francia y Andorra</a:t>
            </a:r>
          </a:p>
          <a:p>
            <a:r>
              <a:rPr lang="cs-CZ" dirty="0" err="1" smtClean="0"/>
              <a:t>Al</a:t>
            </a:r>
            <a:r>
              <a:rPr lang="cs-CZ" dirty="0" smtClean="0"/>
              <a:t> </a:t>
            </a:r>
            <a:r>
              <a:rPr lang="cs-CZ" dirty="0" err="1" smtClean="0"/>
              <a:t>oeste</a:t>
            </a:r>
            <a:r>
              <a:rPr lang="cs-CZ" dirty="0" smtClean="0"/>
              <a:t> limita </a:t>
            </a:r>
            <a:r>
              <a:rPr lang="cs-CZ" dirty="0" err="1" smtClean="0"/>
              <a:t>con</a:t>
            </a:r>
            <a:r>
              <a:rPr lang="cs-CZ" dirty="0" smtClean="0"/>
              <a:t> Portugal</a:t>
            </a:r>
          </a:p>
          <a:p>
            <a:r>
              <a:rPr lang="cs-CZ" dirty="0" smtClean="0"/>
              <a:t>A</a:t>
            </a:r>
            <a:r>
              <a:rPr lang="es-ES" dirty="0" smtClean="0"/>
              <a:t>l </a:t>
            </a:r>
            <a:r>
              <a:rPr lang="cs-CZ" dirty="0" err="1" smtClean="0"/>
              <a:t>sur</a:t>
            </a:r>
            <a:r>
              <a:rPr lang="es-ES" dirty="0" smtClean="0"/>
              <a:t> con el </a:t>
            </a:r>
            <a:r>
              <a:rPr lang="cs-CZ" dirty="0" err="1" smtClean="0"/>
              <a:t>Reino</a:t>
            </a:r>
            <a:r>
              <a:rPr lang="cs-CZ" dirty="0" smtClean="0"/>
              <a:t> </a:t>
            </a:r>
            <a:r>
              <a:rPr lang="cs-CZ" dirty="0" err="1" smtClean="0"/>
              <a:t>Unido</a:t>
            </a:r>
            <a:r>
              <a:rPr lang="cs-CZ" dirty="0" smtClean="0"/>
              <a:t> </a:t>
            </a:r>
            <a:r>
              <a:rPr lang="es-ES" dirty="0" smtClean="0"/>
              <a:t>en su frontera con </a:t>
            </a:r>
            <a:r>
              <a:rPr lang="cs-CZ" dirty="0" smtClean="0"/>
              <a:t>Gibraltar</a:t>
            </a:r>
          </a:p>
          <a:p>
            <a:r>
              <a:rPr lang="cs-CZ" dirty="0" err="1" smtClean="0"/>
              <a:t>Sus</a:t>
            </a:r>
            <a:r>
              <a:rPr lang="cs-CZ" dirty="0" smtClean="0"/>
              <a:t> </a:t>
            </a:r>
            <a:r>
              <a:rPr lang="cs-CZ" dirty="0" err="1" smtClean="0"/>
              <a:t>costas</a:t>
            </a:r>
            <a:r>
              <a:rPr lang="cs-CZ" dirty="0" smtClean="0"/>
              <a:t> </a:t>
            </a:r>
            <a:r>
              <a:rPr lang="cs-CZ" dirty="0" err="1" smtClean="0"/>
              <a:t>están</a:t>
            </a:r>
            <a:r>
              <a:rPr lang="cs-CZ" dirty="0" smtClean="0"/>
              <a:t> </a:t>
            </a:r>
            <a:r>
              <a:rPr lang="cs-CZ" dirty="0" err="1" smtClean="0"/>
              <a:t>bañadas</a:t>
            </a:r>
            <a:r>
              <a:rPr lang="cs-CZ" dirty="0" smtClean="0"/>
              <a:t> al </a:t>
            </a:r>
            <a:r>
              <a:rPr lang="cs-CZ" dirty="0" err="1" smtClean="0"/>
              <a:t>norte</a:t>
            </a:r>
            <a:r>
              <a:rPr lang="cs-CZ" dirty="0" smtClean="0"/>
              <a:t> </a:t>
            </a:r>
            <a:r>
              <a:rPr lang="cs-CZ" dirty="0" err="1" smtClean="0"/>
              <a:t>por</a:t>
            </a:r>
            <a:r>
              <a:rPr lang="cs-CZ" dirty="0" smtClean="0"/>
              <a:t> el </a:t>
            </a:r>
            <a:r>
              <a:rPr lang="cs-CZ" dirty="0" err="1" smtClean="0"/>
              <a:t>mar</a:t>
            </a:r>
            <a:r>
              <a:rPr lang="cs-CZ" dirty="0" smtClean="0"/>
              <a:t> </a:t>
            </a:r>
            <a:r>
              <a:rPr lang="cs-CZ" dirty="0" err="1" smtClean="0"/>
              <a:t>Cantábrico</a:t>
            </a:r>
            <a:r>
              <a:rPr lang="cs-CZ" dirty="0" smtClean="0"/>
              <a:t>, al </a:t>
            </a:r>
            <a:r>
              <a:rPr lang="cs-CZ" dirty="0" err="1" smtClean="0"/>
              <a:t>este</a:t>
            </a:r>
            <a:r>
              <a:rPr lang="cs-CZ" dirty="0" smtClean="0"/>
              <a:t> </a:t>
            </a:r>
            <a:r>
              <a:rPr lang="cs-CZ" dirty="0" err="1" smtClean="0"/>
              <a:t>por</a:t>
            </a:r>
            <a:r>
              <a:rPr lang="cs-CZ" dirty="0" smtClean="0"/>
              <a:t> el </a:t>
            </a:r>
            <a:r>
              <a:rPr lang="cs-CZ" dirty="0" err="1" smtClean="0"/>
              <a:t>mar</a:t>
            </a:r>
            <a:r>
              <a:rPr lang="cs-CZ" dirty="0" smtClean="0"/>
              <a:t> </a:t>
            </a:r>
            <a:r>
              <a:rPr lang="cs-CZ" dirty="0" err="1" smtClean="0"/>
              <a:t>Mediterráneo</a:t>
            </a:r>
            <a:r>
              <a:rPr lang="cs-CZ" dirty="0" smtClean="0"/>
              <a:t>, al </a:t>
            </a:r>
            <a:r>
              <a:rPr lang="cs-CZ" dirty="0" err="1" smtClean="0"/>
              <a:t>sur</a:t>
            </a:r>
            <a:r>
              <a:rPr lang="cs-CZ" dirty="0" smtClean="0"/>
              <a:t> </a:t>
            </a:r>
            <a:r>
              <a:rPr lang="cs-CZ" dirty="0" err="1" smtClean="0"/>
              <a:t>por</a:t>
            </a:r>
            <a:r>
              <a:rPr lang="cs-CZ" dirty="0" smtClean="0"/>
              <a:t> el </a:t>
            </a:r>
            <a:r>
              <a:rPr lang="cs-CZ" dirty="0" err="1" smtClean="0"/>
              <a:t>Océano</a:t>
            </a:r>
            <a:r>
              <a:rPr lang="cs-CZ" dirty="0" smtClean="0"/>
              <a:t> </a:t>
            </a:r>
            <a:r>
              <a:rPr lang="cs-CZ" dirty="0" err="1" smtClean="0"/>
              <a:t>Atlántico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10000"/>
          </a:bodyPr>
          <a:lstStyle/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sz="1100" dirty="0" smtClean="0">
              <a:hlinkClick r:id="rId2"/>
            </a:endParaRPr>
          </a:p>
          <a:p>
            <a:endParaRPr lang="cs-CZ" sz="1100" dirty="0" smtClean="0">
              <a:hlinkClick r:id="rId2"/>
            </a:endParaRPr>
          </a:p>
          <a:p>
            <a:endParaRPr lang="cs-CZ" sz="1100" dirty="0" smtClean="0">
              <a:hlinkClick r:id="rId2"/>
            </a:endParaRPr>
          </a:p>
          <a:p>
            <a:endParaRPr lang="cs-CZ" sz="1100" dirty="0" smtClean="0">
              <a:hlinkClick r:id="rId2"/>
            </a:endParaRPr>
          </a:p>
          <a:p>
            <a:endParaRPr lang="cs-CZ" sz="1100" dirty="0" smtClean="0">
              <a:hlinkClick r:id="rId2"/>
            </a:endParaRPr>
          </a:p>
          <a:p>
            <a:endParaRPr lang="cs-CZ" sz="1100" dirty="0" smtClean="0">
              <a:hlinkClick r:id="rId2"/>
            </a:endParaRPr>
          </a:p>
          <a:p>
            <a:endParaRPr lang="cs-CZ" sz="1100" dirty="0" smtClean="0">
              <a:hlinkClick r:id="rId2"/>
            </a:endParaRPr>
          </a:p>
          <a:p>
            <a:endParaRPr lang="cs-CZ" sz="1100" dirty="0" smtClean="0">
              <a:hlinkClick r:id="rId2"/>
            </a:endParaRPr>
          </a:p>
          <a:p>
            <a:r>
              <a:rPr lang="en-US" sz="1100" dirty="0" smtClean="0"/>
              <a:t>[cit. 2012-11-1</a:t>
            </a:r>
            <a:r>
              <a:rPr lang="cs-CZ" sz="1100" dirty="0" smtClean="0"/>
              <a:t>5</a:t>
            </a:r>
            <a:r>
              <a:rPr lang="en-US" sz="1100" dirty="0" smtClean="0"/>
              <a:t>] </a:t>
            </a:r>
            <a:r>
              <a:rPr lang="cs-CZ" sz="1100" dirty="0" smtClean="0"/>
              <a:t>Pod licencí </a:t>
            </a:r>
            <a:r>
              <a:rPr lang="cs-CZ" sz="1100" dirty="0" err="1" smtClean="0"/>
              <a:t>Creative</a:t>
            </a:r>
            <a:r>
              <a:rPr lang="cs-CZ" sz="1100" dirty="0" smtClean="0"/>
              <a:t> </a:t>
            </a:r>
            <a:r>
              <a:rPr lang="cs-CZ" sz="1100" dirty="0" err="1" smtClean="0"/>
              <a:t>Commons</a:t>
            </a:r>
            <a:r>
              <a:rPr lang="cs-CZ" sz="1100" dirty="0" smtClean="0"/>
              <a:t> na WWW:</a:t>
            </a:r>
          </a:p>
          <a:p>
            <a:pPr>
              <a:buNone/>
            </a:pPr>
            <a:r>
              <a:rPr lang="cs-CZ" sz="1100" dirty="0" smtClean="0">
                <a:hlinkClick r:id="rId2"/>
              </a:rPr>
              <a:t>&lt;http://commons.wikimedia.org/wiki/File:Spain-CIA_WFB_Map.png</a:t>
            </a:r>
            <a:r>
              <a:rPr lang="cs-CZ" sz="1100" dirty="0" smtClean="0"/>
              <a:t>&gt;</a:t>
            </a:r>
          </a:p>
          <a:p>
            <a:endParaRPr lang="cs-CZ" sz="11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  <p:pic>
        <p:nvPicPr>
          <p:cNvPr id="1026" name="Picture 2" descr="Spain-CIA WFB Map.pn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932040" y="1916832"/>
            <a:ext cx="3480565" cy="3731167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heel spokes="8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>
            <a:solidFill>
              <a:srgbClr val="FFC000"/>
            </a:solidFill>
          </a:ln>
        </p:spPr>
        <p:txBody>
          <a:bodyPr>
            <a:normAutofit fontScale="90000"/>
          </a:bodyPr>
          <a:lstStyle/>
          <a:p>
            <a:pPr algn="ctr"/>
            <a:r>
              <a:rPr lang="cs-CZ" sz="4400" dirty="0" err="1" smtClean="0">
                <a:solidFill>
                  <a:srgbClr val="FF0000"/>
                </a:solidFill>
              </a:rPr>
              <a:t>Geografía</a:t>
            </a:r>
            <a:r>
              <a:rPr lang="cs-CZ" sz="4400" dirty="0" smtClean="0">
                <a:solidFill>
                  <a:srgbClr val="FF0000"/>
                </a:solidFill>
              </a:rPr>
              <a:t> – las </a:t>
            </a:r>
            <a:r>
              <a:rPr lang="cs-CZ" sz="4400" dirty="0" err="1" smtClean="0">
                <a:solidFill>
                  <a:srgbClr val="FF0000"/>
                </a:solidFill>
              </a:rPr>
              <a:t>montañas</a:t>
            </a:r>
            <a:r>
              <a:rPr lang="cs-CZ" sz="4400" dirty="0" smtClean="0">
                <a:solidFill>
                  <a:srgbClr val="FF0000"/>
                </a:solidFill>
              </a:rPr>
              <a:t> y la </a:t>
            </a:r>
            <a:r>
              <a:rPr lang="cs-CZ" sz="4400" dirty="0" err="1" smtClean="0">
                <a:solidFill>
                  <a:srgbClr val="FF0000"/>
                </a:solidFill>
              </a:rPr>
              <a:t>meseta</a:t>
            </a:r>
            <a:endParaRPr lang="cs-CZ" sz="4400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cs-CZ" dirty="0" err="1" smtClean="0"/>
              <a:t>España</a:t>
            </a:r>
            <a:r>
              <a:rPr lang="cs-CZ" dirty="0" smtClean="0"/>
              <a:t> es </a:t>
            </a:r>
            <a:r>
              <a:rPr lang="cs-CZ" dirty="0" err="1" smtClean="0"/>
              <a:t>bastante</a:t>
            </a:r>
            <a:r>
              <a:rPr lang="cs-CZ" dirty="0" smtClean="0"/>
              <a:t> </a:t>
            </a:r>
            <a:r>
              <a:rPr lang="cs-CZ" dirty="0" err="1" smtClean="0"/>
              <a:t>montañosa</a:t>
            </a:r>
            <a:r>
              <a:rPr lang="cs-CZ" dirty="0" smtClean="0"/>
              <a:t> </a:t>
            </a:r>
            <a:r>
              <a:rPr lang="cs-CZ" dirty="0" err="1" smtClean="0"/>
              <a:t>con</a:t>
            </a:r>
            <a:r>
              <a:rPr lang="cs-CZ" dirty="0" smtClean="0"/>
              <a:t> la Meseta </a:t>
            </a:r>
            <a:r>
              <a:rPr lang="cs-CZ" dirty="0" err="1" smtClean="0"/>
              <a:t>Central</a:t>
            </a:r>
            <a:endParaRPr lang="cs-CZ" dirty="0" smtClean="0"/>
          </a:p>
          <a:p>
            <a:r>
              <a:rPr lang="cs-CZ" dirty="0" smtClean="0"/>
              <a:t>La Meseta </a:t>
            </a:r>
            <a:r>
              <a:rPr lang="cs-CZ" dirty="0" err="1" smtClean="0"/>
              <a:t>Central</a:t>
            </a:r>
            <a:r>
              <a:rPr lang="cs-CZ" dirty="0" smtClean="0"/>
              <a:t> </a:t>
            </a:r>
            <a:r>
              <a:rPr lang="cs-CZ" dirty="0" err="1" smtClean="0"/>
              <a:t>ocupa</a:t>
            </a:r>
            <a:r>
              <a:rPr lang="cs-CZ" dirty="0" smtClean="0"/>
              <a:t> la </a:t>
            </a:r>
            <a:r>
              <a:rPr lang="cs-CZ" dirty="0" err="1" smtClean="0"/>
              <a:t>mayor</a:t>
            </a:r>
            <a:r>
              <a:rPr lang="cs-CZ" dirty="0" smtClean="0"/>
              <a:t> parte </a:t>
            </a:r>
            <a:r>
              <a:rPr lang="cs-CZ" dirty="0" err="1" smtClean="0"/>
              <a:t>del</a:t>
            </a:r>
            <a:r>
              <a:rPr lang="cs-CZ" dirty="0" smtClean="0"/>
              <a:t> </a:t>
            </a:r>
            <a:r>
              <a:rPr lang="cs-CZ" dirty="0" err="1" smtClean="0"/>
              <a:t>centro</a:t>
            </a:r>
            <a:r>
              <a:rPr lang="cs-CZ" dirty="0" smtClean="0"/>
              <a:t> de la </a:t>
            </a:r>
            <a:r>
              <a:rPr lang="cs-CZ" dirty="0" err="1" smtClean="0"/>
              <a:t>península</a:t>
            </a:r>
            <a:endParaRPr lang="cs-CZ" dirty="0" smtClean="0"/>
          </a:p>
          <a:p>
            <a:r>
              <a:rPr lang="cs-CZ" dirty="0" smtClean="0"/>
              <a:t>La Meseta </a:t>
            </a:r>
            <a:r>
              <a:rPr lang="cs-CZ" dirty="0" err="1" smtClean="0"/>
              <a:t>Central</a:t>
            </a:r>
            <a:r>
              <a:rPr lang="cs-CZ" dirty="0" smtClean="0"/>
              <a:t> </a:t>
            </a:r>
            <a:r>
              <a:rPr lang="es-ES" dirty="0" smtClean="0"/>
              <a:t>tiene una altitud media de 660 metros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r>
              <a:rPr lang="en-US" sz="1000" dirty="0" smtClean="0"/>
              <a:t>[cit. 2012-11-1</a:t>
            </a:r>
            <a:r>
              <a:rPr lang="cs-CZ" sz="1000" dirty="0" smtClean="0"/>
              <a:t>5</a:t>
            </a:r>
            <a:r>
              <a:rPr lang="en-US" sz="1000" dirty="0" smtClean="0"/>
              <a:t>] </a:t>
            </a:r>
            <a:r>
              <a:rPr lang="cs-CZ" sz="1000" dirty="0" smtClean="0"/>
              <a:t>Pod licencí </a:t>
            </a:r>
            <a:r>
              <a:rPr lang="cs-CZ" sz="1000" dirty="0" err="1" smtClean="0"/>
              <a:t>Creative</a:t>
            </a:r>
            <a:r>
              <a:rPr lang="cs-CZ" sz="1000" dirty="0" smtClean="0"/>
              <a:t> </a:t>
            </a:r>
            <a:r>
              <a:rPr lang="cs-CZ" sz="1000" dirty="0" err="1" smtClean="0"/>
              <a:t>Commons</a:t>
            </a:r>
            <a:r>
              <a:rPr lang="cs-CZ" sz="1000" dirty="0" smtClean="0"/>
              <a:t> na WWW:</a:t>
            </a:r>
          </a:p>
          <a:p>
            <a:pPr>
              <a:buNone/>
            </a:pPr>
            <a:r>
              <a:rPr lang="cs-CZ" sz="1000" dirty="0" smtClean="0">
                <a:hlinkClick r:id="rId2"/>
              </a:rPr>
              <a:t>&lt;http://commons.wikimedia.org/wiki/File:Spain.png</a:t>
            </a:r>
            <a:r>
              <a:rPr lang="cs-CZ" sz="1000" dirty="0" smtClean="0"/>
              <a:t>&gt;</a:t>
            </a:r>
          </a:p>
          <a:p>
            <a:endParaRPr lang="cs-CZ" sz="1000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  <p:pic>
        <p:nvPicPr>
          <p:cNvPr id="18434" name="Picture 2" descr="http://upload.wikimedia.org/wikipedia/commons/thumb/5/58/Spain.png/300px-Spain.pn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72000" y="2132856"/>
            <a:ext cx="4139952" cy="356036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heel spokes="8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s-ES" dirty="0" smtClean="0"/>
              <a:t>Los sistemas </a:t>
            </a:r>
            <a:r>
              <a:rPr lang="cs-CZ" dirty="0" smtClean="0"/>
              <a:t>m</a:t>
            </a:r>
            <a:r>
              <a:rPr lang="es-ES" dirty="0" smtClean="0"/>
              <a:t>ontañosos de España son muy numerosos </a:t>
            </a:r>
            <a:endParaRPr lang="cs-CZ" dirty="0" smtClean="0"/>
          </a:p>
          <a:p>
            <a:pPr>
              <a:buNone/>
            </a:pPr>
            <a:r>
              <a:rPr lang="cs-CZ" dirty="0" err="1" smtClean="0"/>
              <a:t>Por</a:t>
            </a:r>
            <a:r>
              <a:rPr lang="cs-CZ" dirty="0" smtClean="0"/>
              <a:t> </a:t>
            </a:r>
            <a:r>
              <a:rPr lang="cs-CZ" dirty="0" err="1" smtClean="0"/>
              <a:t>ejemplo</a:t>
            </a:r>
            <a:r>
              <a:rPr lang="cs-CZ" dirty="0" smtClean="0"/>
              <a:t>:</a:t>
            </a:r>
          </a:p>
          <a:p>
            <a:r>
              <a:rPr lang="cs-CZ" dirty="0" smtClean="0">
                <a:solidFill>
                  <a:srgbClr val="FFC000"/>
                </a:solidFill>
              </a:rPr>
              <a:t>Los </a:t>
            </a:r>
            <a:r>
              <a:rPr lang="cs-CZ" dirty="0" err="1" smtClean="0">
                <a:solidFill>
                  <a:srgbClr val="FFC000"/>
                </a:solidFill>
              </a:rPr>
              <a:t>Pirineos</a:t>
            </a:r>
            <a:r>
              <a:rPr lang="cs-CZ" dirty="0" smtClean="0">
                <a:solidFill>
                  <a:srgbClr val="FFC000"/>
                </a:solidFill>
              </a:rPr>
              <a:t> </a:t>
            </a:r>
            <a:r>
              <a:rPr lang="cs-CZ" dirty="0" err="1" smtClean="0"/>
              <a:t>en</a:t>
            </a:r>
            <a:r>
              <a:rPr lang="cs-CZ" dirty="0" smtClean="0"/>
              <a:t> </a:t>
            </a:r>
            <a:r>
              <a:rPr lang="cs-CZ" dirty="0" err="1" smtClean="0"/>
              <a:t>el</a:t>
            </a:r>
            <a:r>
              <a:rPr lang="cs-CZ" dirty="0" smtClean="0"/>
              <a:t> </a:t>
            </a:r>
            <a:r>
              <a:rPr lang="cs-CZ" dirty="0" err="1" smtClean="0"/>
              <a:t>noreste</a:t>
            </a:r>
            <a:endParaRPr lang="cs-CZ" dirty="0" smtClean="0"/>
          </a:p>
          <a:p>
            <a:r>
              <a:rPr lang="cs-CZ" dirty="0" smtClean="0">
                <a:solidFill>
                  <a:srgbClr val="FFC000"/>
                </a:solidFill>
              </a:rPr>
              <a:t>La </a:t>
            </a:r>
            <a:r>
              <a:rPr lang="cs-CZ" dirty="0" err="1" smtClean="0">
                <a:solidFill>
                  <a:srgbClr val="FFC000"/>
                </a:solidFill>
              </a:rPr>
              <a:t>Cordillera</a:t>
            </a:r>
            <a:r>
              <a:rPr lang="cs-CZ" dirty="0" smtClean="0">
                <a:solidFill>
                  <a:srgbClr val="FFC000"/>
                </a:solidFill>
              </a:rPr>
              <a:t> </a:t>
            </a:r>
            <a:r>
              <a:rPr lang="cs-CZ" dirty="0" err="1" smtClean="0">
                <a:solidFill>
                  <a:srgbClr val="FFC000"/>
                </a:solidFill>
              </a:rPr>
              <a:t>Cantábrica</a:t>
            </a:r>
            <a:r>
              <a:rPr lang="cs-CZ" dirty="0" smtClean="0">
                <a:solidFill>
                  <a:srgbClr val="FFC000"/>
                </a:solidFill>
              </a:rPr>
              <a:t> </a:t>
            </a:r>
            <a:r>
              <a:rPr lang="cs-CZ" dirty="0" err="1" smtClean="0"/>
              <a:t>en</a:t>
            </a:r>
            <a:r>
              <a:rPr lang="cs-CZ" dirty="0" smtClean="0"/>
              <a:t> </a:t>
            </a:r>
            <a:r>
              <a:rPr lang="cs-CZ" dirty="0" err="1" smtClean="0"/>
              <a:t>el</a:t>
            </a:r>
            <a:r>
              <a:rPr lang="cs-CZ" dirty="0" smtClean="0"/>
              <a:t> </a:t>
            </a:r>
            <a:r>
              <a:rPr lang="cs-CZ" dirty="0" err="1" smtClean="0"/>
              <a:t>norte</a:t>
            </a:r>
            <a:endParaRPr lang="cs-CZ" dirty="0" smtClean="0"/>
          </a:p>
          <a:p>
            <a:r>
              <a:rPr lang="cs-CZ" dirty="0" smtClean="0">
                <a:solidFill>
                  <a:srgbClr val="FFC000"/>
                </a:solidFill>
              </a:rPr>
              <a:t>Sierra Nevada </a:t>
            </a:r>
            <a:r>
              <a:rPr lang="cs-CZ" dirty="0" err="1" smtClean="0"/>
              <a:t>en</a:t>
            </a:r>
            <a:r>
              <a:rPr lang="cs-CZ" dirty="0" smtClean="0"/>
              <a:t> </a:t>
            </a:r>
            <a:r>
              <a:rPr lang="cs-CZ" dirty="0" err="1" smtClean="0"/>
              <a:t>el</a:t>
            </a:r>
            <a:r>
              <a:rPr lang="cs-CZ" dirty="0" smtClean="0"/>
              <a:t> </a:t>
            </a:r>
            <a:r>
              <a:rPr lang="cs-CZ" dirty="0" err="1" smtClean="0"/>
              <a:t>sur</a:t>
            </a:r>
            <a:endParaRPr lang="cs-CZ" dirty="0" smtClean="0"/>
          </a:p>
          <a:p>
            <a:r>
              <a:rPr lang="cs-CZ" dirty="0" smtClean="0">
                <a:solidFill>
                  <a:srgbClr val="FFC000"/>
                </a:solidFill>
              </a:rPr>
              <a:t>El </a:t>
            </a:r>
            <a:r>
              <a:rPr lang="cs-CZ" dirty="0" err="1" smtClean="0">
                <a:solidFill>
                  <a:srgbClr val="FFC000"/>
                </a:solidFill>
              </a:rPr>
              <a:t>Sistema</a:t>
            </a:r>
            <a:r>
              <a:rPr lang="cs-CZ" dirty="0" smtClean="0">
                <a:solidFill>
                  <a:srgbClr val="FFC000"/>
                </a:solidFill>
              </a:rPr>
              <a:t> </a:t>
            </a:r>
            <a:r>
              <a:rPr lang="cs-CZ" dirty="0" err="1" smtClean="0">
                <a:solidFill>
                  <a:srgbClr val="FFC000"/>
                </a:solidFill>
              </a:rPr>
              <a:t>Central</a:t>
            </a:r>
            <a:r>
              <a:rPr lang="cs-CZ" dirty="0" smtClean="0">
                <a:solidFill>
                  <a:srgbClr val="FFC000"/>
                </a:solidFill>
              </a:rPr>
              <a:t> </a:t>
            </a:r>
            <a:r>
              <a:rPr lang="cs-CZ" dirty="0" err="1" smtClean="0"/>
              <a:t>dentro</a:t>
            </a:r>
            <a:r>
              <a:rPr lang="cs-CZ" dirty="0" smtClean="0"/>
              <a:t> de la Meseta </a:t>
            </a:r>
            <a:r>
              <a:rPr lang="cs-CZ" dirty="0" err="1" smtClean="0"/>
              <a:t>Central</a:t>
            </a:r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/>
          </a:p>
          <a:p>
            <a:endParaRPr lang="cs-CZ" sz="1000" dirty="0" smtClean="0"/>
          </a:p>
          <a:p>
            <a:r>
              <a:rPr lang="en-US" sz="1000" dirty="0" smtClean="0"/>
              <a:t>[cit. 2012-11-1</a:t>
            </a:r>
            <a:r>
              <a:rPr lang="cs-CZ" sz="1000" dirty="0" smtClean="0"/>
              <a:t>5</a:t>
            </a:r>
            <a:r>
              <a:rPr lang="en-US" sz="1000" dirty="0" smtClean="0"/>
              <a:t>] </a:t>
            </a:r>
            <a:r>
              <a:rPr lang="cs-CZ" sz="1000" dirty="0" smtClean="0"/>
              <a:t>Pod licencí </a:t>
            </a:r>
            <a:r>
              <a:rPr lang="cs-CZ" sz="1000" dirty="0" err="1" smtClean="0"/>
              <a:t>Creative</a:t>
            </a:r>
            <a:r>
              <a:rPr lang="cs-CZ" sz="1000" dirty="0" smtClean="0"/>
              <a:t> </a:t>
            </a:r>
            <a:r>
              <a:rPr lang="cs-CZ" sz="1000" dirty="0" err="1" smtClean="0"/>
              <a:t>Commons</a:t>
            </a:r>
            <a:r>
              <a:rPr lang="cs-CZ" sz="1000" dirty="0" smtClean="0"/>
              <a:t> na WWW:</a:t>
            </a:r>
          </a:p>
          <a:p>
            <a:pPr>
              <a:buNone/>
            </a:pPr>
            <a:r>
              <a:rPr lang="cs-CZ" sz="1000" dirty="0" smtClean="0">
                <a:hlinkClick r:id="rId2"/>
              </a:rPr>
              <a:t>&lt;http://commons.wikimedia.org/wiki/File:Spain.png</a:t>
            </a:r>
            <a:r>
              <a:rPr lang="cs-CZ" sz="1000" dirty="0" smtClean="0"/>
              <a:t>&gt;</a:t>
            </a:r>
          </a:p>
          <a:p>
            <a:endParaRPr lang="cs-CZ" sz="1000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  <p:pic>
        <p:nvPicPr>
          <p:cNvPr id="19458" name="Picture 2" descr="http://upload.wikimedia.org/wikipedia/commons/thumb/5/58/Spain.png/300px-Spain.pn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427984" y="1988840"/>
            <a:ext cx="4248472" cy="3653688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heel spokes="8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El </a:t>
            </a:r>
            <a:r>
              <a:rPr lang="cs-CZ" dirty="0" err="1" smtClean="0"/>
              <a:t>pico</a:t>
            </a:r>
            <a:r>
              <a:rPr lang="cs-CZ" dirty="0" smtClean="0"/>
              <a:t> </a:t>
            </a:r>
            <a:r>
              <a:rPr lang="cs-CZ" dirty="0" err="1" smtClean="0"/>
              <a:t>más</a:t>
            </a:r>
            <a:r>
              <a:rPr lang="cs-CZ" dirty="0" smtClean="0"/>
              <a:t> </a:t>
            </a:r>
            <a:r>
              <a:rPr lang="cs-CZ" dirty="0" err="1" smtClean="0"/>
              <a:t>alto</a:t>
            </a:r>
            <a:r>
              <a:rPr lang="cs-CZ" dirty="0" smtClean="0"/>
              <a:t> de </a:t>
            </a:r>
            <a:r>
              <a:rPr lang="cs-CZ" dirty="0" err="1" smtClean="0"/>
              <a:t>España</a:t>
            </a:r>
            <a:r>
              <a:rPr lang="cs-CZ" dirty="0" smtClean="0"/>
              <a:t>: </a:t>
            </a:r>
            <a:r>
              <a:rPr lang="cs-CZ" dirty="0" err="1" smtClean="0">
                <a:solidFill>
                  <a:srgbClr val="FFC000"/>
                </a:solidFill>
              </a:rPr>
              <a:t>el</a:t>
            </a:r>
            <a:r>
              <a:rPr lang="cs-CZ" dirty="0" smtClean="0">
                <a:solidFill>
                  <a:srgbClr val="FFC000"/>
                </a:solidFill>
              </a:rPr>
              <a:t> </a:t>
            </a:r>
            <a:r>
              <a:rPr lang="cs-CZ" dirty="0" err="1" smtClean="0">
                <a:solidFill>
                  <a:srgbClr val="FFC000"/>
                </a:solidFill>
              </a:rPr>
              <a:t>Teide</a:t>
            </a:r>
            <a:r>
              <a:rPr lang="cs-CZ" dirty="0" smtClean="0">
                <a:solidFill>
                  <a:srgbClr val="FFC000"/>
                </a:solidFill>
              </a:rPr>
              <a:t> </a:t>
            </a:r>
            <a:r>
              <a:rPr lang="cs-CZ" dirty="0" smtClean="0"/>
              <a:t>(3.718 </a:t>
            </a:r>
            <a:r>
              <a:rPr lang="cs-CZ" dirty="0" err="1" smtClean="0"/>
              <a:t>msnm</a:t>
            </a:r>
            <a:r>
              <a:rPr lang="cs-CZ" dirty="0" smtClean="0"/>
              <a:t>, </a:t>
            </a:r>
            <a:r>
              <a:rPr lang="cs-CZ" dirty="0" err="1" smtClean="0"/>
              <a:t>en</a:t>
            </a:r>
            <a:r>
              <a:rPr lang="cs-CZ" dirty="0" smtClean="0"/>
              <a:t> </a:t>
            </a:r>
            <a:r>
              <a:rPr lang="cs-CZ" dirty="0" err="1" smtClean="0"/>
              <a:t>Tenerife</a:t>
            </a:r>
            <a:r>
              <a:rPr lang="cs-CZ" dirty="0" smtClean="0"/>
              <a:t> </a:t>
            </a:r>
            <a:r>
              <a:rPr lang="cs-CZ" dirty="0" err="1" smtClean="0"/>
              <a:t>en</a:t>
            </a:r>
            <a:r>
              <a:rPr lang="cs-CZ" dirty="0" smtClean="0"/>
              <a:t> las </a:t>
            </a:r>
            <a:r>
              <a:rPr lang="cs-CZ" dirty="0" err="1" smtClean="0"/>
              <a:t>Islas</a:t>
            </a:r>
            <a:r>
              <a:rPr lang="cs-CZ" dirty="0" smtClean="0"/>
              <a:t> </a:t>
            </a:r>
            <a:r>
              <a:rPr lang="cs-CZ" dirty="0" err="1" smtClean="0"/>
              <a:t>Canarias</a:t>
            </a:r>
            <a:r>
              <a:rPr lang="cs-CZ" dirty="0" smtClean="0"/>
              <a:t>)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sz="1100" dirty="0" smtClean="0"/>
          </a:p>
          <a:p>
            <a:endParaRPr lang="cs-CZ" sz="1100" dirty="0" smtClean="0"/>
          </a:p>
          <a:p>
            <a:endParaRPr lang="cs-CZ" sz="1100" dirty="0" smtClean="0"/>
          </a:p>
          <a:p>
            <a:endParaRPr lang="cs-CZ" sz="1100" dirty="0" smtClean="0"/>
          </a:p>
          <a:p>
            <a:endParaRPr lang="cs-CZ" sz="1100" dirty="0" smtClean="0"/>
          </a:p>
          <a:p>
            <a:r>
              <a:rPr lang="en-US" sz="1100" dirty="0" smtClean="0"/>
              <a:t>[cit. 2012-11-1</a:t>
            </a:r>
            <a:r>
              <a:rPr lang="cs-CZ" sz="1100" dirty="0" smtClean="0"/>
              <a:t>5</a:t>
            </a:r>
            <a:r>
              <a:rPr lang="en-US" sz="1100" dirty="0" smtClean="0"/>
              <a:t>] </a:t>
            </a:r>
            <a:r>
              <a:rPr lang="cs-CZ" sz="1100" dirty="0" smtClean="0"/>
              <a:t>Pod licencí </a:t>
            </a:r>
            <a:r>
              <a:rPr lang="cs-CZ" sz="1100" dirty="0" err="1" smtClean="0"/>
              <a:t>Creative</a:t>
            </a:r>
            <a:r>
              <a:rPr lang="cs-CZ" sz="1100" dirty="0" smtClean="0"/>
              <a:t> </a:t>
            </a:r>
            <a:r>
              <a:rPr lang="cs-CZ" sz="1100" dirty="0" err="1" smtClean="0"/>
              <a:t>Commons</a:t>
            </a:r>
            <a:r>
              <a:rPr lang="cs-CZ" sz="1100" dirty="0" smtClean="0"/>
              <a:t> na WWW:</a:t>
            </a:r>
          </a:p>
          <a:p>
            <a:pPr>
              <a:buNone/>
            </a:pPr>
            <a:r>
              <a:rPr lang="cs-CZ" sz="1000" dirty="0" smtClean="0">
                <a:hlinkClick r:id="rId2"/>
              </a:rPr>
              <a:t>&lt;http://commons.wikimedia.org/wiki/File:Teide_and_Caldera_2006.jpg</a:t>
            </a:r>
            <a:r>
              <a:rPr lang="cs-CZ" sz="1000" dirty="0" smtClean="0"/>
              <a:t>&gt;</a:t>
            </a:r>
          </a:p>
          <a:p>
            <a:endParaRPr lang="cs-CZ" sz="1000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El </a:t>
            </a:r>
            <a:r>
              <a:rPr lang="cs-CZ" dirty="0" err="1" smtClean="0"/>
              <a:t>pico</a:t>
            </a:r>
            <a:r>
              <a:rPr lang="cs-CZ" dirty="0" smtClean="0"/>
              <a:t> </a:t>
            </a:r>
            <a:r>
              <a:rPr lang="cs-CZ" dirty="0" err="1" smtClean="0"/>
              <a:t>más</a:t>
            </a:r>
            <a:r>
              <a:rPr lang="cs-CZ" dirty="0" smtClean="0"/>
              <a:t> </a:t>
            </a:r>
            <a:r>
              <a:rPr lang="cs-CZ" dirty="0" err="1" smtClean="0"/>
              <a:t>alto</a:t>
            </a:r>
            <a:r>
              <a:rPr lang="cs-CZ" dirty="0" smtClean="0"/>
              <a:t> de la </a:t>
            </a:r>
            <a:r>
              <a:rPr lang="cs-CZ" dirty="0" err="1" smtClean="0"/>
              <a:t>Península</a:t>
            </a:r>
            <a:r>
              <a:rPr lang="cs-CZ" dirty="0" smtClean="0"/>
              <a:t> </a:t>
            </a:r>
            <a:r>
              <a:rPr lang="cs-CZ" dirty="0" err="1" smtClean="0"/>
              <a:t>Ibérica</a:t>
            </a:r>
            <a:r>
              <a:rPr lang="cs-CZ" dirty="0" smtClean="0"/>
              <a:t>: </a:t>
            </a:r>
          </a:p>
          <a:p>
            <a:pPr>
              <a:buNone/>
            </a:pPr>
            <a:r>
              <a:rPr lang="cs-CZ" dirty="0" smtClean="0">
                <a:solidFill>
                  <a:srgbClr val="FFC000"/>
                </a:solidFill>
              </a:rPr>
              <a:t>	</a:t>
            </a:r>
            <a:r>
              <a:rPr lang="cs-CZ" dirty="0" err="1" smtClean="0">
                <a:solidFill>
                  <a:srgbClr val="FFC000"/>
                </a:solidFill>
              </a:rPr>
              <a:t>el</a:t>
            </a:r>
            <a:r>
              <a:rPr lang="cs-CZ" dirty="0" smtClean="0">
                <a:solidFill>
                  <a:srgbClr val="FFC000"/>
                </a:solidFill>
              </a:rPr>
              <a:t> </a:t>
            </a:r>
            <a:r>
              <a:rPr lang="cs-CZ" dirty="0" err="1" smtClean="0">
                <a:solidFill>
                  <a:srgbClr val="FFC000"/>
                </a:solidFill>
              </a:rPr>
              <a:t>Mulhacén</a:t>
            </a:r>
            <a:r>
              <a:rPr lang="cs-CZ" dirty="0" smtClean="0">
                <a:solidFill>
                  <a:srgbClr val="FFC000"/>
                </a:solidFill>
              </a:rPr>
              <a:t> </a:t>
            </a:r>
            <a:r>
              <a:rPr lang="cs-CZ" dirty="0" smtClean="0"/>
              <a:t>(</a:t>
            </a:r>
            <a:r>
              <a:rPr lang="es-ES" dirty="0" smtClean="0"/>
              <a:t>3478,6 msnm</a:t>
            </a:r>
            <a:r>
              <a:rPr lang="cs-CZ" dirty="0" smtClean="0"/>
              <a:t>, </a:t>
            </a:r>
            <a:r>
              <a:rPr lang="cs-CZ" dirty="0" err="1" smtClean="0"/>
              <a:t>en</a:t>
            </a:r>
            <a:r>
              <a:rPr lang="cs-CZ" dirty="0" smtClean="0"/>
              <a:t> Sierra Nevada)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endParaRPr lang="cs-CZ" sz="1100" dirty="0" smtClean="0">
              <a:hlinkClick r:id="rId3"/>
            </a:endParaRPr>
          </a:p>
          <a:p>
            <a:endParaRPr lang="cs-CZ" sz="1100" dirty="0" smtClean="0"/>
          </a:p>
          <a:p>
            <a:r>
              <a:rPr lang="en-US" sz="1100" dirty="0" smtClean="0"/>
              <a:t>[cit. 2012-11-1</a:t>
            </a:r>
            <a:r>
              <a:rPr lang="cs-CZ" sz="1100" dirty="0" smtClean="0"/>
              <a:t>5</a:t>
            </a:r>
            <a:r>
              <a:rPr lang="en-US" sz="1100" dirty="0" smtClean="0"/>
              <a:t>] </a:t>
            </a:r>
            <a:r>
              <a:rPr lang="cs-CZ" sz="1100" dirty="0" smtClean="0"/>
              <a:t>Pod licencí </a:t>
            </a:r>
            <a:r>
              <a:rPr lang="cs-CZ" sz="1100" dirty="0" err="1" smtClean="0"/>
              <a:t>Creative</a:t>
            </a:r>
            <a:r>
              <a:rPr lang="cs-CZ" sz="1100" dirty="0" smtClean="0"/>
              <a:t> </a:t>
            </a:r>
            <a:r>
              <a:rPr lang="cs-CZ" sz="1100" dirty="0" err="1" smtClean="0"/>
              <a:t>Commons</a:t>
            </a:r>
            <a:r>
              <a:rPr lang="cs-CZ" sz="1100" dirty="0" smtClean="0"/>
              <a:t> na WWW:</a:t>
            </a:r>
          </a:p>
          <a:p>
            <a:pPr>
              <a:buNone/>
            </a:pPr>
            <a:r>
              <a:rPr lang="cs-CZ" sz="1100" dirty="0" smtClean="0">
                <a:hlinkClick r:id="rId3"/>
              </a:rPr>
              <a:t>&lt;http://commons.wikimedia.org/wiki/File:Mulhacen_north_face.JPG</a:t>
            </a:r>
            <a:r>
              <a:rPr lang="cs-CZ" sz="1100" dirty="0" smtClean="0"/>
              <a:t>&gt;</a:t>
            </a:r>
          </a:p>
          <a:p>
            <a:endParaRPr lang="cs-CZ" sz="1100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  <p:pic>
        <p:nvPicPr>
          <p:cNvPr id="20482" name="Picture 2" descr="Panorámica del Teide desde los altos de Guajara">
            <a:hlinkClick r:id="rId4" tooltip="Panorámica del Teide desde los altos de Guajara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187624" y="3501008"/>
            <a:ext cx="2736304" cy="2057702"/>
          </a:xfrm>
          <a:prstGeom prst="rect">
            <a:avLst/>
          </a:prstGeom>
          <a:noFill/>
        </p:spPr>
      </p:pic>
      <p:pic>
        <p:nvPicPr>
          <p:cNvPr id="20484" name="Picture 4" descr="Mulhacen north face.JPG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364088" y="3573016"/>
            <a:ext cx="2592288" cy="1949402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heel spokes="8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>
            <a:solidFill>
              <a:srgbClr val="FFC000"/>
            </a:solidFill>
          </a:ln>
        </p:spPr>
        <p:txBody>
          <a:bodyPr>
            <a:normAutofit/>
          </a:bodyPr>
          <a:lstStyle/>
          <a:p>
            <a:pPr algn="ctr"/>
            <a:r>
              <a:rPr lang="cs-CZ" sz="4400" dirty="0" err="1" smtClean="0">
                <a:solidFill>
                  <a:srgbClr val="FF0000"/>
                </a:solidFill>
              </a:rPr>
              <a:t>Geografía</a:t>
            </a:r>
            <a:r>
              <a:rPr lang="cs-CZ" sz="4400" dirty="0" smtClean="0">
                <a:solidFill>
                  <a:srgbClr val="FF0000"/>
                </a:solidFill>
              </a:rPr>
              <a:t> – los </a:t>
            </a:r>
            <a:r>
              <a:rPr lang="cs-CZ" sz="4400" dirty="0" err="1" smtClean="0">
                <a:solidFill>
                  <a:srgbClr val="FF0000"/>
                </a:solidFill>
              </a:rPr>
              <a:t>ríos</a:t>
            </a:r>
            <a:endParaRPr lang="cs-CZ" sz="4400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cs-CZ" dirty="0" smtClean="0"/>
              <a:t>Los </a:t>
            </a:r>
            <a:r>
              <a:rPr lang="cs-CZ" dirty="0" err="1" smtClean="0"/>
              <a:t>ríos</a:t>
            </a:r>
            <a:r>
              <a:rPr lang="cs-CZ" dirty="0" smtClean="0"/>
              <a:t> </a:t>
            </a:r>
            <a:r>
              <a:rPr lang="cs-CZ" dirty="0" err="1" smtClean="0"/>
              <a:t>principales</a:t>
            </a:r>
            <a:r>
              <a:rPr lang="cs-CZ" dirty="0" smtClean="0"/>
              <a:t>:</a:t>
            </a:r>
          </a:p>
          <a:p>
            <a:r>
              <a:rPr lang="cs-CZ" dirty="0" smtClean="0">
                <a:solidFill>
                  <a:srgbClr val="FFC000"/>
                </a:solidFill>
              </a:rPr>
              <a:t>El Ebro</a:t>
            </a:r>
          </a:p>
          <a:p>
            <a:r>
              <a:rPr lang="cs-CZ" dirty="0" smtClean="0">
                <a:solidFill>
                  <a:srgbClr val="FFC000"/>
                </a:solidFill>
              </a:rPr>
              <a:t>El Tajo</a:t>
            </a:r>
          </a:p>
          <a:p>
            <a:r>
              <a:rPr lang="cs-CZ" dirty="0" smtClean="0">
                <a:solidFill>
                  <a:srgbClr val="FFC000"/>
                </a:solidFill>
              </a:rPr>
              <a:t>El Guadalquivir</a:t>
            </a:r>
          </a:p>
          <a:p>
            <a:r>
              <a:rPr lang="cs-CZ" dirty="0" smtClean="0">
                <a:solidFill>
                  <a:srgbClr val="FFC000"/>
                </a:solidFill>
              </a:rPr>
              <a:t>El </a:t>
            </a:r>
            <a:r>
              <a:rPr lang="cs-CZ" dirty="0" err="1" smtClean="0">
                <a:solidFill>
                  <a:srgbClr val="FFC000"/>
                </a:solidFill>
              </a:rPr>
              <a:t>Duero</a:t>
            </a:r>
            <a:endParaRPr lang="cs-CZ" dirty="0" smtClean="0">
              <a:solidFill>
                <a:srgbClr val="FFC000"/>
              </a:solidFill>
            </a:endParaRPr>
          </a:p>
          <a:p>
            <a:r>
              <a:rPr lang="cs-CZ" dirty="0" smtClean="0">
                <a:solidFill>
                  <a:srgbClr val="FFC000"/>
                </a:solidFill>
              </a:rPr>
              <a:t>El </a:t>
            </a:r>
            <a:r>
              <a:rPr lang="cs-CZ" dirty="0" err="1" smtClean="0">
                <a:solidFill>
                  <a:srgbClr val="FFC000"/>
                </a:solidFill>
              </a:rPr>
              <a:t>Guadiana</a:t>
            </a:r>
            <a:endParaRPr lang="cs-CZ" dirty="0">
              <a:solidFill>
                <a:srgbClr val="FFC000"/>
              </a:solidFill>
            </a:endParaRP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</p:spTree>
  </p:cSld>
  <p:clrMapOvr>
    <a:masterClrMapping/>
  </p:clrMapOvr>
  <p:transition spd="slow">
    <p:wheel spokes="8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>
            <a:solidFill>
              <a:srgbClr val="FFC000"/>
            </a:solidFill>
          </a:ln>
        </p:spPr>
        <p:txBody>
          <a:bodyPr>
            <a:normAutofit/>
          </a:bodyPr>
          <a:lstStyle/>
          <a:p>
            <a:pPr algn="ctr"/>
            <a:r>
              <a:rPr lang="cs-CZ" sz="4400" dirty="0" smtClean="0">
                <a:solidFill>
                  <a:srgbClr val="FF0000"/>
                </a:solidFill>
              </a:rPr>
              <a:t>El </a:t>
            </a:r>
            <a:r>
              <a:rPr lang="cs-CZ" sz="4400" dirty="0" err="1" smtClean="0">
                <a:solidFill>
                  <a:srgbClr val="FF0000"/>
                </a:solidFill>
              </a:rPr>
              <a:t>clima</a:t>
            </a:r>
            <a:endParaRPr lang="cs-CZ" sz="4400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cs-CZ" dirty="0" err="1" smtClean="0"/>
              <a:t>España</a:t>
            </a:r>
            <a:r>
              <a:rPr lang="cs-CZ" dirty="0" smtClean="0"/>
              <a:t> </a:t>
            </a:r>
            <a:r>
              <a:rPr lang="cs-CZ" dirty="0" err="1" smtClean="0"/>
              <a:t>tiene</a:t>
            </a:r>
            <a:r>
              <a:rPr lang="cs-CZ" dirty="0" smtClean="0"/>
              <a:t> </a:t>
            </a:r>
            <a:r>
              <a:rPr lang="cs-CZ" dirty="0" err="1" smtClean="0"/>
              <a:t>un</a:t>
            </a:r>
            <a:r>
              <a:rPr lang="cs-CZ" dirty="0" smtClean="0"/>
              <a:t> </a:t>
            </a:r>
            <a:r>
              <a:rPr lang="cs-CZ" dirty="0" err="1" smtClean="0"/>
              <a:t>clima</a:t>
            </a:r>
            <a:r>
              <a:rPr lang="cs-CZ" dirty="0" smtClean="0"/>
              <a:t> </a:t>
            </a:r>
            <a:r>
              <a:rPr lang="cs-CZ" dirty="0" err="1" smtClean="0"/>
              <a:t>muy</a:t>
            </a:r>
            <a:r>
              <a:rPr lang="cs-CZ" dirty="0" smtClean="0"/>
              <a:t> </a:t>
            </a:r>
            <a:r>
              <a:rPr lang="cs-CZ" dirty="0" err="1" smtClean="0"/>
              <a:t>diverso</a:t>
            </a:r>
            <a:endParaRPr lang="cs-CZ" dirty="0" smtClean="0"/>
          </a:p>
          <a:p>
            <a:r>
              <a:rPr lang="cs-CZ" dirty="0" err="1" smtClean="0"/>
              <a:t>Al</a:t>
            </a:r>
            <a:r>
              <a:rPr lang="cs-CZ" dirty="0" smtClean="0"/>
              <a:t> </a:t>
            </a:r>
            <a:r>
              <a:rPr lang="cs-CZ" dirty="0" err="1" smtClean="0"/>
              <a:t>norte</a:t>
            </a:r>
            <a:r>
              <a:rPr lang="cs-CZ" dirty="0" smtClean="0"/>
              <a:t> </a:t>
            </a:r>
            <a:r>
              <a:rPr lang="cs-CZ" dirty="0" err="1" smtClean="0"/>
              <a:t>del</a:t>
            </a:r>
            <a:r>
              <a:rPr lang="cs-CZ" dirty="0" smtClean="0"/>
              <a:t> </a:t>
            </a:r>
            <a:r>
              <a:rPr lang="cs-CZ" dirty="0" err="1" smtClean="0"/>
              <a:t>país</a:t>
            </a:r>
            <a:r>
              <a:rPr lang="cs-CZ" dirty="0" smtClean="0"/>
              <a:t> se </a:t>
            </a:r>
            <a:r>
              <a:rPr lang="cs-CZ" dirty="0" err="1" smtClean="0"/>
              <a:t>le</a:t>
            </a:r>
            <a:r>
              <a:rPr lang="cs-CZ" dirty="0" smtClean="0"/>
              <a:t> </a:t>
            </a:r>
            <a:r>
              <a:rPr lang="cs-CZ" dirty="0" err="1" smtClean="0"/>
              <a:t>llama</a:t>
            </a:r>
            <a:r>
              <a:rPr lang="cs-CZ" dirty="0" smtClean="0"/>
              <a:t> </a:t>
            </a:r>
            <a:r>
              <a:rPr lang="cs-CZ" dirty="0" smtClean="0">
                <a:solidFill>
                  <a:srgbClr val="FFC000"/>
                </a:solidFill>
              </a:rPr>
              <a:t>la </a:t>
            </a:r>
            <a:r>
              <a:rPr lang="cs-CZ" dirty="0" err="1" smtClean="0">
                <a:solidFill>
                  <a:srgbClr val="FFC000"/>
                </a:solidFill>
              </a:rPr>
              <a:t>España</a:t>
            </a:r>
            <a:r>
              <a:rPr lang="cs-CZ" dirty="0" smtClean="0">
                <a:solidFill>
                  <a:srgbClr val="FFC000"/>
                </a:solidFill>
              </a:rPr>
              <a:t> </a:t>
            </a:r>
            <a:r>
              <a:rPr lang="cs-CZ" dirty="0" err="1" smtClean="0">
                <a:solidFill>
                  <a:srgbClr val="FFC000"/>
                </a:solidFill>
              </a:rPr>
              <a:t>húmeda</a:t>
            </a:r>
            <a:r>
              <a:rPr lang="cs-CZ" dirty="0" smtClean="0">
                <a:solidFill>
                  <a:srgbClr val="FFC000"/>
                </a:solidFill>
              </a:rPr>
              <a:t> o </a:t>
            </a:r>
            <a:r>
              <a:rPr lang="cs-CZ" dirty="0" err="1" smtClean="0">
                <a:solidFill>
                  <a:srgbClr val="FFC000"/>
                </a:solidFill>
              </a:rPr>
              <a:t>verde</a:t>
            </a:r>
            <a:r>
              <a:rPr lang="cs-CZ" dirty="0" smtClean="0"/>
              <a:t>: </a:t>
            </a:r>
            <a:r>
              <a:rPr lang="cs-CZ" dirty="0" err="1" smtClean="0"/>
              <a:t>llueve</a:t>
            </a:r>
            <a:r>
              <a:rPr lang="cs-CZ" dirty="0" smtClean="0"/>
              <a:t> </a:t>
            </a:r>
            <a:r>
              <a:rPr lang="cs-CZ" dirty="0" err="1" smtClean="0"/>
              <a:t>bastante</a:t>
            </a:r>
            <a:r>
              <a:rPr lang="cs-CZ" dirty="0" smtClean="0"/>
              <a:t>, </a:t>
            </a:r>
            <a:r>
              <a:rPr lang="cs-CZ" dirty="0" err="1" smtClean="0"/>
              <a:t>hay</a:t>
            </a:r>
            <a:r>
              <a:rPr lang="cs-CZ" dirty="0" smtClean="0"/>
              <a:t> </a:t>
            </a:r>
            <a:r>
              <a:rPr lang="cs-CZ" dirty="0" err="1" smtClean="0"/>
              <a:t>grandes</a:t>
            </a:r>
            <a:r>
              <a:rPr lang="cs-CZ" dirty="0" smtClean="0"/>
              <a:t> </a:t>
            </a:r>
            <a:r>
              <a:rPr lang="cs-CZ" dirty="0" err="1" smtClean="0"/>
              <a:t>bosques</a:t>
            </a:r>
            <a:r>
              <a:rPr lang="cs-CZ" dirty="0" smtClean="0"/>
              <a:t> y </a:t>
            </a:r>
            <a:r>
              <a:rPr lang="cs-CZ" dirty="0" err="1" smtClean="0"/>
              <a:t>prados</a:t>
            </a:r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dirty="0" err="1" smtClean="0"/>
              <a:t>Al</a:t>
            </a:r>
            <a:r>
              <a:rPr lang="cs-CZ" dirty="0" smtClean="0"/>
              <a:t> </a:t>
            </a:r>
            <a:r>
              <a:rPr lang="cs-CZ" dirty="0" err="1" smtClean="0"/>
              <a:t>resto</a:t>
            </a:r>
            <a:r>
              <a:rPr lang="cs-CZ" dirty="0" smtClean="0"/>
              <a:t> </a:t>
            </a:r>
            <a:r>
              <a:rPr lang="cs-CZ" dirty="0" err="1" smtClean="0"/>
              <a:t>del</a:t>
            </a:r>
            <a:r>
              <a:rPr lang="cs-CZ" dirty="0" smtClean="0"/>
              <a:t> </a:t>
            </a:r>
            <a:r>
              <a:rPr lang="cs-CZ" dirty="0" err="1" smtClean="0"/>
              <a:t>país</a:t>
            </a:r>
            <a:r>
              <a:rPr lang="cs-CZ" dirty="0" smtClean="0"/>
              <a:t> se </a:t>
            </a:r>
            <a:r>
              <a:rPr lang="cs-CZ" dirty="0" err="1" smtClean="0"/>
              <a:t>le</a:t>
            </a:r>
            <a:r>
              <a:rPr lang="cs-CZ" dirty="0" smtClean="0"/>
              <a:t> </a:t>
            </a:r>
            <a:r>
              <a:rPr lang="cs-CZ" dirty="0" err="1" smtClean="0"/>
              <a:t>llama</a:t>
            </a:r>
            <a:r>
              <a:rPr lang="cs-CZ" dirty="0" smtClean="0"/>
              <a:t> </a:t>
            </a:r>
            <a:r>
              <a:rPr lang="cs-CZ" dirty="0" smtClean="0">
                <a:solidFill>
                  <a:srgbClr val="FFC000"/>
                </a:solidFill>
              </a:rPr>
              <a:t>la </a:t>
            </a:r>
            <a:r>
              <a:rPr lang="cs-CZ" dirty="0" err="1" smtClean="0">
                <a:solidFill>
                  <a:srgbClr val="FFC000"/>
                </a:solidFill>
              </a:rPr>
              <a:t>España</a:t>
            </a:r>
            <a:r>
              <a:rPr lang="cs-CZ" dirty="0" smtClean="0">
                <a:solidFill>
                  <a:srgbClr val="FFC000"/>
                </a:solidFill>
              </a:rPr>
              <a:t> </a:t>
            </a:r>
            <a:r>
              <a:rPr lang="cs-CZ" dirty="0" err="1" smtClean="0">
                <a:solidFill>
                  <a:srgbClr val="FFC000"/>
                </a:solidFill>
              </a:rPr>
              <a:t>seca</a:t>
            </a:r>
            <a:r>
              <a:rPr lang="cs-CZ" dirty="0" smtClean="0"/>
              <a:t>: </a:t>
            </a:r>
            <a:r>
              <a:rPr lang="cs-CZ" dirty="0" err="1" smtClean="0"/>
              <a:t>tiene</a:t>
            </a:r>
            <a:r>
              <a:rPr lang="cs-CZ" dirty="0" smtClean="0"/>
              <a:t> </a:t>
            </a:r>
            <a:r>
              <a:rPr lang="cs-CZ" dirty="0" err="1" smtClean="0"/>
              <a:t>dos</a:t>
            </a:r>
            <a:r>
              <a:rPr lang="cs-CZ" dirty="0" smtClean="0"/>
              <a:t> </a:t>
            </a:r>
            <a:r>
              <a:rPr lang="cs-CZ" dirty="0" err="1" smtClean="0"/>
              <a:t>climas</a:t>
            </a:r>
            <a:r>
              <a:rPr lang="cs-CZ" dirty="0" smtClean="0"/>
              <a:t>: </a:t>
            </a:r>
            <a:r>
              <a:rPr lang="cs-CZ" dirty="0" err="1" smtClean="0">
                <a:solidFill>
                  <a:srgbClr val="FFC000"/>
                </a:solidFill>
              </a:rPr>
              <a:t>el</a:t>
            </a:r>
            <a:r>
              <a:rPr lang="cs-CZ" dirty="0" smtClean="0">
                <a:solidFill>
                  <a:srgbClr val="FFC000"/>
                </a:solidFill>
              </a:rPr>
              <a:t> </a:t>
            </a:r>
            <a:r>
              <a:rPr lang="cs-CZ" dirty="0" err="1" smtClean="0">
                <a:solidFill>
                  <a:srgbClr val="FFC000"/>
                </a:solidFill>
              </a:rPr>
              <a:t>continetal</a:t>
            </a:r>
            <a:r>
              <a:rPr lang="cs-CZ" dirty="0" smtClean="0">
                <a:solidFill>
                  <a:srgbClr val="FFC000"/>
                </a:solidFill>
              </a:rPr>
              <a:t> </a:t>
            </a:r>
            <a:r>
              <a:rPr lang="cs-CZ" dirty="0" smtClean="0"/>
              <a:t>(</a:t>
            </a:r>
            <a:r>
              <a:rPr lang="cs-CZ" dirty="0" err="1" smtClean="0"/>
              <a:t>en</a:t>
            </a:r>
            <a:r>
              <a:rPr lang="cs-CZ" dirty="0" smtClean="0"/>
              <a:t> la Meseta, </a:t>
            </a:r>
            <a:r>
              <a:rPr lang="cs-CZ" dirty="0" err="1" smtClean="0"/>
              <a:t>inviernos</a:t>
            </a:r>
            <a:r>
              <a:rPr lang="cs-CZ" dirty="0" smtClean="0"/>
              <a:t> </a:t>
            </a:r>
            <a:r>
              <a:rPr lang="cs-CZ" dirty="0" err="1" smtClean="0"/>
              <a:t>muy</a:t>
            </a:r>
            <a:r>
              <a:rPr lang="cs-CZ" dirty="0" smtClean="0"/>
              <a:t> </a:t>
            </a:r>
            <a:r>
              <a:rPr lang="cs-CZ" dirty="0" err="1" smtClean="0"/>
              <a:t>fríos</a:t>
            </a:r>
            <a:r>
              <a:rPr lang="cs-CZ" dirty="0" smtClean="0"/>
              <a:t>, </a:t>
            </a:r>
            <a:r>
              <a:rPr lang="cs-CZ" dirty="0" err="1" smtClean="0"/>
              <a:t>veranos</a:t>
            </a:r>
            <a:r>
              <a:rPr lang="cs-CZ" dirty="0" smtClean="0"/>
              <a:t> </a:t>
            </a:r>
            <a:r>
              <a:rPr lang="cs-CZ" dirty="0" err="1" smtClean="0"/>
              <a:t>muy</a:t>
            </a:r>
            <a:r>
              <a:rPr lang="cs-CZ" dirty="0" smtClean="0"/>
              <a:t> </a:t>
            </a:r>
            <a:r>
              <a:rPr lang="cs-CZ" dirty="0" err="1" smtClean="0"/>
              <a:t>calurosos</a:t>
            </a:r>
            <a:r>
              <a:rPr lang="cs-CZ" dirty="0" smtClean="0"/>
              <a:t>) y </a:t>
            </a:r>
            <a:r>
              <a:rPr lang="cs-CZ" dirty="0" err="1" smtClean="0">
                <a:solidFill>
                  <a:srgbClr val="FFC000"/>
                </a:solidFill>
              </a:rPr>
              <a:t>el</a:t>
            </a:r>
            <a:r>
              <a:rPr lang="cs-CZ" dirty="0" smtClean="0">
                <a:solidFill>
                  <a:srgbClr val="FFC000"/>
                </a:solidFill>
              </a:rPr>
              <a:t> </a:t>
            </a:r>
            <a:r>
              <a:rPr lang="cs-CZ" dirty="0" err="1" smtClean="0">
                <a:solidFill>
                  <a:srgbClr val="FFC000"/>
                </a:solidFill>
              </a:rPr>
              <a:t>mediterráneo</a:t>
            </a:r>
            <a:r>
              <a:rPr lang="cs-CZ" dirty="0" smtClean="0">
                <a:solidFill>
                  <a:srgbClr val="FFC000"/>
                </a:solidFill>
              </a:rPr>
              <a:t> </a:t>
            </a:r>
            <a:r>
              <a:rPr lang="cs-CZ" dirty="0" smtClean="0"/>
              <a:t>(</a:t>
            </a:r>
            <a:r>
              <a:rPr lang="cs-CZ" dirty="0" err="1" smtClean="0"/>
              <a:t>en</a:t>
            </a:r>
            <a:r>
              <a:rPr lang="cs-CZ" dirty="0" smtClean="0"/>
              <a:t> la </a:t>
            </a:r>
            <a:r>
              <a:rPr lang="cs-CZ" dirty="0" err="1" smtClean="0"/>
              <a:t>costa</a:t>
            </a:r>
            <a:r>
              <a:rPr lang="cs-CZ" dirty="0" smtClean="0"/>
              <a:t> </a:t>
            </a:r>
            <a:r>
              <a:rPr lang="cs-CZ" dirty="0" err="1" smtClean="0"/>
              <a:t>del</a:t>
            </a:r>
            <a:r>
              <a:rPr lang="cs-CZ" dirty="0" smtClean="0"/>
              <a:t> </a:t>
            </a:r>
            <a:r>
              <a:rPr lang="cs-CZ" dirty="0" err="1" smtClean="0"/>
              <a:t>este</a:t>
            </a:r>
            <a:r>
              <a:rPr lang="cs-CZ" dirty="0" smtClean="0"/>
              <a:t> y </a:t>
            </a:r>
            <a:r>
              <a:rPr lang="cs-CZ" dirty="0" err="1" smtClean="0"/>
              <a:t>del</a:t>
            </a:r>
            <a:r>
              <a:rPr lang="cs-CZ" dirty="0" smtClean="0"/>
              <a:t> </a:t>
            </a:r>
            <a:r>
              <a:rPr lang="cs-CZ" dirty="0" err="1" smtClean="0"/>
              <a:t>sur</a:t>
            </a:r>
            <a:r>
              <a:rPr lang="cs-CZ" dirty="0" smtClean="0"/>
              <a:t>, </a:t>
            </a:r>
            <a:r>
              <a:rPr lang="cs-CZ" dirty="0" err="1" smtClean="0"/>
              <a:t>en</a:t>
            </a:r>
            <a:r>
              <a:rPr lang="cs-CZ" dirty="0" smtClean="0"/>
              <a:t> </a:t>
            </a:r>
            <a:r>
              <a:rPr lang="cs-CZ" dirty="0" err="1" smtClean="0"/>
              <a:t>invierno</a:t>
            </a:r>
            <a:r>
              <a:rPr lang="cs-CZ" dirty="0" smtClean="0"/>
              <a:t> </a:t>
            </a:r>
            <a:r>
              <a:rPr lang="cs-CZ" dirty="0" err="1" smtClean="0"/>
              <a:t>suave</a:t>
            </a:r>
            <a:r>
              <a:rPr lang="cs-CZ" dirty="0" smtClean="0"/>
              <a:t> y </a:t>
            </a:r>
            <a:r>
              <a:rPr lang="cs-CZ" dirty="0" err="1" smtClean="0"/>
              <a:t>caluroso</a:t>
            </a:r>
            <a:r>
              <a:rPr lang="cs-CZ" dirty="0" smtClean="0"/>
              <a:t> </a:t>
            </a:r>
            <a:r>
              <a:rPr lang="cs-CZ" dirty="0" err="1" smtClean="0"/>
              <a:t>en</a:t>
            </a:r>
            <a:r>
              <a:rPr lang="cs-CZ" dirty="0" smtClean="0"/>
              <a:t> </a:t>
            </a:r>
            <a:r>
              <a:rPr lang="cs-CZ" dirty="0" err="1" smtClean="0"/>
              <a:t>verano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</p:spTree>
  </p:cSld>
  <p:clrMapOvr>
    <a:masterClrMapping/>
  </p:clrMapOvr>
  <p:transition spd="slow">
    <p:wheel spokes="8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Office 2">
      <a:majorFont>
        <a:latin typeface="Calibri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mbria"/>
        <a:ea typeface=""/>
        <a:cs typeface=""/>
        <a:font script="Jpan" typeface="HG明朝B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299</TotalTime>
  <Words>1016</Words>
  <Application>Microsoft Office PowerPoint</Application>
  <PresentationFormat>Předvádění na obrazovce (4:3)</PresentationFormat>
  <Paragraphs>332</Paragraphs>
  <Slides>19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3" baseType="lpstr">
      <vt:lpstr>Calibri</vt:lpstr>
      <vt:lpstr>Cambria</vt:lpstr>
      <vt:lpstr>Wingdings 2</vt:lpstr>
      <vt:lpstr>Tok</vt:lpstr>
      <vt:lpstr>ESPAÑA – EN GENERAL</vt:lpstr>
      <vt:lpstr>ESPAÑA</vt:lpstr>
      <vt:lpstr>Comunidades autónomas</vt:lpstr>
      <vt:lpstr>Geografía</vt:lpstr>
      <vt:lpstr>Geografía – las montañas y la meseta</vt:lpstr>
      <vt:lpstr>Prezentace aplikace PowerPoint</vt:lpstr>
      <vt:lpstr>Prezentace aplikace PowerPoint</vt:lpstr>
      <vt:lpstr>Geografía – los ríos</vt:lpstr>
      <vt:lpstr>El clima</vt:lpstr>
      <vt:lpstr>El sistema político</vt:lpstr>
      <vt:lpstr>Prezentace aplikace PowerPoint</vt:lpstr>
      <vt:lpstr>¿Qué es típico para España?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Použité zdroje informací: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TÉMA PREZENTACE</dc:title>
  <dc:creator>riman</dc:creator>
  <cp:lastModifiedBy>Adéla Romanovská</cp:lastModifiedBy>
  <cp:revision>50</cp:revision>
  <dcterms:created xsi:type="dcterms:W3CDTF">2012-09-18T04:01:33Z</dcterms:created>
  <dcterms:modified xsi:type="dcterms:W3CDTF">2016-09-20T15:58:34Z</dcterms:modified>
</cp:coreProperties>
</file>