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6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>
        <p:scale>
          <a:sx n="94" d="100"/>
          <a:sy n="94" d="100"/>
        </p:scale>
        <p:origin x="-9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Fiesta_Nacional_de_Espa%C3%B1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olumbus_Taking_Possession.jpg" TargetMode="External"/><Relationship Id="rId2" Type="http://schemas.openxmlformats.org/officeDocument/2006/relationships/hyperlink" Target="http://commons.wikimedia.org/wiki/File:Columbus_Taking_Possessio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rnaval_1.jpg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commons.wikimedia.org/wiki/File:Reina_carnava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Carnaval_1.jpg" TargetMode="External"/><Relationship Id="rId5" Type="http://schemas.openxmlformats.org/officeDocument/2006/relationships/image" Target="../media/image7.jpeg"/><Relationship Id="rId4" Type="http://schemas.openxmlformats.org/officeDocument/2006/relationships/hyperlink" Target="//commons.wikimedia.org/wiki/File:Reina_carnaval.jp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costados_en_un_lecho_de_tomate_-_La_Tomatina_2010.jpg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commons.wikimedia.org/wiki/File:Tomatina_2006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Acostados_en_un_lecho_de_tomate_-_La_Tomatina_2010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//commons.wikimedia.org/wiki/File:Tomatina_2006.jpg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emana_Santa_en_Espa%C3%B1a" TargetMode="External"/><Relationship Id="rId2" Type="http://schemas.openxmlformats.org/officeDocument/2006/relationships/hyperlink" Target="http://es.wikipedia.org/wiki/Fiest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ibuleo_festival,2008.jpg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commons.wikimedia.org/wiki/File:Inti_Raymi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hibuleo_festival,2008.jp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//commons.wikimedia.org/wiki/File:Inti_Raymi.jpg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D%C3%ADa_de_Muerto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DiaDeMuertosXochimilcoDFMexico_009.jpg" TargetMode="External"/><Relationship Id="rId2" Type="http://schemas.openxmlformats.org/officeDocument/2006/relationships/hyperlink" Target="http://commons.wikimedia.org/wiki/File:DiaDeMuertosXochimilcoDFMexico_009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raditional_Altar_for_the_Dead-Mexico.jpg" TargetMode="External"/><Relationship Id="rId7" Type="http://schemas.openxmlformats.org/officeDocument/2006/relationships/image" Target="../media/image15.jpeg"/><Relationship Id="rId2" Type="http://schemas.openxmlformats.org/officeDocument/2006/relationships/hyperlink" Target="http://commons.wikimedia.org/wiki/File:Mexico-Dy_of_the_Dead_altar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Traditional_Altar_for_the_Dead-Mexico.jpg" TargetMode="External"/><Relationship Id="rId5" Type="http://schemas.openxmlformats.org/officeDocument/2006/relationships/image" Target="../media/image14.jpeg"/><Relationship Id="rId4" Type="http://schemas.openxmlformats.org/officeDocument/2006/relationships/hyperlink" Target="//commons.wikimedia.org/wiki/File:Mexico-Day_of_the_Dead_altar.jp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Ofrenda_mixteca_poblana.jpg" TargetMode="External"/><Relationship Id="rId2" Type="http://schemas.openxmlformats.org/officeDocument/2006/relationships/hyperlink" Target="http://commons.wikimedia.org/wiki/File:Ofrenda_mixteca_poblan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laveritas_de_chocolate.jpg" TargetMode="External"/><Relationship Id="rId7" Type="http://schemas.openxmlformats.org/officeDocument/2006/relationships/image" Target="../media/image18.jpeg"/><Relationship Id="rId2" Type="http://schemas.openxmlformats.org/officeDocument/2006/relationships/hyperlink" Target="http://commons.wikimedia.org/wiki/File:Calaver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alaveritas_de_chocolate.jpg" TargetMode="External"/><Relationship Id="rId5" Type="http://schemas.openxmlformats.org/officeDocument/2006/relationships/image" Target="../media/image17.jpeg"/><Relationship Id="rId4" Type="http://schemas.openxmlformats.org/officeDocument/2006/relationships/hyperlink" Target="//commons.wikimedia.org/wiki/File:Calavera.jpg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nes_muerto_oax.jpg" TargetMode="External"/><Relationship Id="rId2" Type="http://schemas.openxmlformats.org/officeDocument/2006/relationships/hyperlink" Target="http://commons.wikimedia.org/wiki/File:Panes_muerto_oax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D%C3%ADa_de_muertos_1.JPG" TargetMode="External"/><Relationship Id="rId2" Type="http://schemas.openxmlformats.org/officeDocument/2006/relationships/hyperlink" Target="http://commons.wikimedia.org/wiki/File:D%C3%ADa_de_muertos_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emana_Santa" TargetMode="External"/><Relationship Id="rId7" Type="http://schemas.openxmlformats.org/officeDocument/2006/relationships/hyperlink" Target="http://es.wikipedia.org/wiki/D%C3%ADa_de_Muertos" TargetMode="External"/><Relationship Id="rId2" Type="http://schemas.openxmlformats.org/officeDocument/2006/relationships/hyperlink" Target="http://es.wikipedia.org/wiki/Semana_Santa_en_Espa%C3%B1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Inti_Raymi" TargetMode="External"/><Relationship Id="rId5" Type="http://schemas.openxmlformats.org/officeDocument/2006/relationships/hyperlink" Target="http://es.wikipedia.org/wiki/Tomatina" TargetMode="External"/><Relationship Id="rId4" Type="http://schemas.openxmlformats.org/officeDocument/2006/relationships/hyperlink" Target="http://es.wikipedia.org/wiki/Carnaval_de_Santa_Cruz_de_Tenerif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a/aa/Carreter%C3%ADa.jpg" TargetMode="External"/><Relationship Id="rId2" Type="http://schemas.openxmlformats.org/officeDocument/2006/relationships/hyperlink" Target="http://es.wikipedia.org/wiki/Semana_Santa_en_Espa%C3%B1a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//upload.wikimedia.org/wikipedia/commons/a/aa/Carreter%C3%ADa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3/3c/Jesus_despojado_01.JPG" TargetMode="External"/><Relationship Id="rId2" Type="http://schemas.openxmlformats.org/officeDocument/2006/relationships/hyperlink" Target="http://commons.wikimedia.org/wiki/File:Jesus_despojado_0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evillaNazarenoHLaCarreteria04.jpg" TargetMode="External"/><Relationship Id="rId2" Type="http://schemas.openxmlformats.org/officeDocument/2006/relationships/hyperlink" Target="http://commons.wikimedia.org/wiki/File:SevillaNazarenoHLaCarreteria04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FIESTAS EN EL MUNDO HISPANOHABLANTE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Březen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48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nacionales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12 de </a:t>
            </a:r>
            <a:r>
              <a:rPr lang="cs-CZ" dirty="0" err="1" smtClean="0">
                <a:solidFill>
                  <a:srgbClr val="FFC000"/>
                </a:solidFill>
              </a:rPr>
              <a:t>octubre</a:t>
            </a:r>
            <a:r>
              <a:rPr lang="cs-CZ" dirty="0" smtClean="0">
                <a:solidFill>
                  <a:srgbClr val="FFC000"/>
                </a:solidFill>
              </a:rPr>
              <a:t> – 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la </a:t>
            </a:r>
            <a:r>
              <a:rPr lang="cs-CZ" dirty="0" err="1" smtClean="0">
                <a:solidFill>
                  <a:srgbClr val="FFC000"/>
                </a:solidFill>
              </a:rPr>
              <a:t>Hispanidad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12 de </a:t>
            </a:r>
            <a:r>
              <a:rPr lang="cs-CZ" dirty="0" err="1" smtClean="0">
                <a:solidFill>
                  <a:srgbClr val="FF0000"/>
                </a:solidFill>
              </a:rPr>
              <a:t>octubre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nacional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Día</a:t>
            </a:r>
            <a:r>
              <a:rPr lang="cs-CZ" dirty="0" smtClean="0"/>
              <a:t> de la </a:t>
            </a:r>
            <a:r>
              <a:rPr lang="cs-CZ" dirty="0" err="1" smtClean="0"/>
              <a:t>Hispanidad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celebra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descubrimiento</a:t>
            </a:r>
            <a:r>
              <a:rPr lang="cs-CZ" dirty="0" smtClean="0"/>
              <a:t> de </a:t>
            </a:r>
            <a:r>
              <a:rPr lang="cs-CZ" dirty="0" err="1" smtClean="0"/>
              <a:t>América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1492</a:t>
            </a:r>
          </a:p>
          <a:p>
            <a:r>
              <a:rPr lang="cs-CZ" dirty="0" smtClean="0"/>
              <a:t>El 12 de </a:t>
            </a:r>
            <a:r>
              <a:rPr lang="cs-CZ" dirty="0" err="1" smtClean="0"/>
              <a:t>octubre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día</a:t>
            </a:r>
            <a:r>
              <a:rPr lang="cs-CZ" dirty="0" smtClean="0"/>
              <a:t> </a:t>
            </a:r>
            <a:r>
              <a:rPr lang="es-ES" dirty="0" smtClean="0"/>
              <a:t>memorable porque a partir de entonces se inició el contacto entre Europa y América¹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&lt;http://es.</a:t>
            </a:r>
            <a:r>
              <a:rPr lang="cs-CZ" sz="1000" dirty="0" err="1" smtClean="0">
                <a:hlinkClick r:id="rId2"/>
              </a:rPr>
              <a:t>wikipedia.org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wiki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Fiesta</a:t>
            </a:r>
            <a:r>
              <a:rPr lang="cs-CZ" sz="1000" dirty="0" smtClean="0">
                <a:hlinkClick r:id="rId2"/>
              </a:rPr>
              <a:t>_</a:t>
            </a:r>
            <a:r>
              <a:rPr lang="cs-CZ" sz="1000" dirty="0" err="1" smtClean="0">
                <a:hlinkClick r:id="rId2"/>
              </a:rPr>
              <a:t>Nacional</a:t>
            </a:r>
            <a:r>
              <a:rPr lang="cs-CZ" sz="1000" dirty="0" smtClean="0">
                <a:hlinkClick r:id="rId2"/>
              </a:rPr>
              <a:t>_de_</a:t>
            </a:r>
            <a:r>
              <a:rPr lang="cs-CZ" sz="1000" dirty="0" err="1" smtClean="0">
                <a:hlinkClick r:id="rId2"/>
              </a:rPr>
              <a:t>Espa</a:t>
            </a:r>
            <a:r>
              <a:rPr lang="cs-CZ" sz="1000" dirty="0" smtClean="0">
                <a:hlinkClick r:id="rId2"/>
              </a:rPr>
              <a:t>%C3%B1a</a:t>
            </a:r>
            <a:r>
              <a:rPr lang="cs-CZ" sz="1000" dirty="0" smtClean="0"/>
              <a:t>&gt;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Colón</a:t>
            </a:r>
            <a:r>
              <a:rPr lang="es-ES" dirty="0" smtClean="0"/>
              <a:t> tomando posesión de </a:t>
            </a:r>
            <a:r>
              <a:rPr lang="cs-CZ" dirty="0" err="1" smtClean="0"/>
              <a:t>Guanahani</a:t>
            </a:r>
            <a:r>
              <a:rPr lang="cs-CZ" dirty="0" smtClean="0"/>
              <a:t> </a:t>
            </a:r>
            <a:r>
              <a:rPr lang="es-ES" dirty="0" smtClean="0"/>
              <a:t>en nombre de los </a:t>
            </a:r>
            <a:r>
              <a:rPr lang="cs-CZ" dirty="0" err="1" smtClean="0"/>
              <a:t>Reyes</a:t>
            </a:r>
            <a:r>
              <a:rPr lang="cs-CZ" dirty="0" smtClean="0"/>
              <a:t> </a:t>
            </a:r>
            <a:r>
              <a:rPr lang="cs-CZ" dirty="0" err="1" smtClean="0"/>
              <a:t>Católicos</a:t>
            </a:r>
            <a:r>
              <a:rPr lang="cs-CZ" dirty="0" smtClean="0"/>
              <a:t> </a:t>
            </a:r>
            <a:r>
              <a:rPr lang="es-ES" dirty="0" smtClean="0"/>
              <a:t>el 12 de octubre</a:t>
            </a:r>
            <a:r>
              <a:rPr lang="cs-CZ" dirty="0" smtClean="0"/>
              <a:t> de 1492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 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&lt;http://commons.wikimedia.org/wiki/File:Columbus_Taking_Possession.jpg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1506" name="Picture 2" descr="Columbus Taking Possess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852936"/>
            <a:ext cx="3816424" cy="28970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Carnavales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Fiestas</a:t>
            </a:r>
            <a:r>
              <a:rPr lang="cs-CZ" dirty="0" smtClean="0"/>
              <a:t> de </a:t>
            </a:r>
            <a:r>
              <a:rPr lang="cs-CZ" dirty="0" err="1" smtClean="0"/>
              <a:t>tradición</a:t>
            </a:r>
            <a:r>
              <a:rPr lang="cs-CZ" dirty="0" smtClean="0"/>
              <a:t> </a:t>
            </a:r>
            <a:r>
              <a:rPr lang="cs-CZ" dirty="0" err="1" smtClean="0"/>
              <a:t>cristiana</a:t>
            </a:r>
            <a:r>
              <a:rPr lang="cs-CZ" dirty="0" smtClean="0"/>
              <a:t> pero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origen</a:t>
            </a:r>
            <a:r>
              <a:rPr lang="cs-CZ" dirty="0" smtClean="0"/>
              <a:t> es </a:t>
            </a:r>
            <a:r>
              <a:rPr lang="cs-CZ" dirty="0" err="1" smtClean="0"/>
              <a:t>pagano</a:t>
            </a:r>
            <a:r>
              <a:rPr lang="cs-CZ" dirty="0" smtClean="0"/>
              <a:t> (la </a:t>
            </a:r>
            <a:r>
              <a:rPr lang="cs-CZ" dirty="0" err="1" smtClean="0"/>
              <a:t>celebración</a:t>
            </a:r>
            <a:r>
              <a:rPr lang="cs-CZ" dirty="0" smtClean="0"/>
              <a:t> de la </a:t>
            </a:r>
            <a:r>
              <a:rPr lang="cs-CZ" dirty="0" err="1" smtClean="0"/>
              <a:t>llegada</a:t>
            </a:r>
            <a:r>
              <a:rPr lang="cs-CZ" dirty="0" smtClean="0"/>
              <a:t> de la </a:t>
            </a:r>
            <a:r>
              <a:rPr lang="cs-CZ" dirty="0" err="1" smtClean="0"/>
              <a:t>primavera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celebran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febrero</a:t>
            </a:r>
            <a:r>
              <a:rPr lang="cs-CZ" dirty="0" smtClean="0"/>
              <a:t> </a:t>
            </a:r>
            <a:r>
              <a:rPr lang="cs-CZ" dirty="0" err="1" smtClean="0"/>
              <a:t>antes</a:t>
            </a:r>
            <a:r>
              <a:rPr lang="cs-CZ" dirty="0" smtClean="0"/>
              <a:t> de la </a:t>
            </a:r>
            <a:r>
              <a:rPr lang="cs-CZ" dirty="0" err="1" smtClean="0"/>
              <a:t>cuaresma</a:t>
            </a:r>
            <a:r>
              <a:rPr lang="cs-CZ" dirty="0" smtClean="0"/>
              <a:t> </a:t>
            </a:r>
            <a:r>
              <a:rPr lang="cs-CZ" dirty="0" err="1" smtClean="0"/>
              <a:t>cristiana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característico</a:t>
            </a:r>
            <a:r>
              <a:rPr lang="cs-CZ" dirty="0" smtClean="0"/>
              <a:t> son los </a:t>
            </a:r>
            <a:r>
              <a:rPr lang="cs-CZ" dirty="0" err="1" smtClean="0"/>
              <a:t>disfraces</a:t>
            </a:r>
            <a:r>
              <a:rPr lang="cs-CZ" dirty="0" smtClean="0"/>
              <a:t>, </a:t>
            </a:r>
            <a:r>
              <a:rPr lang="cs-CZ" dirty="0" err="1" smtClean="0"/>
              <a:t>desfiles</a:t>
            </a:r>
            <a:r>
              <a:rPr lang="cs-CZ" dirty="0" smtClean="0"/>
              <a:t>, </a:t>
            </a:r>
            <a:r>
              <a:rPr lang="cs-CZ" dirty="0" err="1" smtClean="0"/>
              <a:t>música</a:t>
            </a:r>
            <a:r>
              <a:rPr lang="cs-CZ" dirty="0" smtClean="0"/>
              <a:t> y </a:t>
            </a:r>
            <a:r>
              <a:rPr lang="cs-CZ" dirty="0" err="1" smtClean="0"/>
              <a:t>fiestas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calle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España</a:t>
            </a:r>
            <a:r>
              <a:rPr lang="cs-CZ" dirty="0" smtClean="0"/>
              <a:t> son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populares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Los </a:t>
            </a:r>
            <a:r>
              <a:rPr lang="cs-CZ" dirty="0" err="1" smtClean="0"/>
              <a:t>carnavales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famosos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Carnaval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Santa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Cruz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Tenerife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Carnaval</a:t>
            </a:r>
            <a:r>
              <a:rPr lang="cs-CZ" dirty="0" smtClean="0">
                <a:solidFill>
                  <a:srgbClr val="FFC000"/>
                </a:solidFill>
              </a:rPr>
              <a:t> de Cádiz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El </a:t>
            </a:r>
            <a:r>
              <a:rPr lang="cs-CZ" sz="4000" dirty="0" err="1" smtClean="0">
                <a:solidFill>
                  <a:srgbClr val="FF0000"/>
                </a:solidFill>
              </a:rPr>
              <a:t>Carnaval</a:t>
            </a:r>
            <a:r>
              <a:rPr lang="cs-CZ" sz="4000" dirty="0" smtClean="0">
                <a:solidFill>
                  <a:srgbClr val="FF0000"/>
                </a:solidFill>
              </a:rPr>
              <a:t> de </a:t>
            </a:r>
            <a:r>
              <a:rPr lang="cs-CZ" sz="4000" dirty="0" err="1" smtClean="0">
                <a:solidFill>
                  <a:srgbClr val="FF0000"/>
                </a:solidFill>
              </a:rPr>
              <a:t>Santa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Cruz</a:t>
            </a:r>
            <a:r>
              <a:rPr lang="cs-CZ" sz="4000" dirty="0" smtClean="0">
                <a:solidFill>
                  <a:srgbClr val="FF0000"/>
                </a:solidFill>
              </a:rPr>
              <a:t> de </a:t>
            </a:r>
            <a:r>
              <a:rPr lang="cs-CZ" sz="4000" dirty="0" err="1" smtClean="0">
                <a:solidFill>
                  <a:srgbClr val="FF0000"/>
                </a:solidFill>
              </a:rPr>
              <a:t>Tenerife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considerado el segundo </a:t>
            </a:r>
            <a:r>
              <a:rPr lang="cs-CZ" dirty="0" err="1" smtClean="0"/>
              <a:t>carnaval</a:t>
            </a:r>
            <a:r>
              <a:rPr lang="es-ES" dirty="0" smtClean="0"/>
              <a:t> más popular y conocido internacionalmente</a:t>
            </a:r>
            <a:r>
              <a:rPr lang="cs-CZ" dirty="0" smtClean="0"/>
              <a:t> </a:t>
            </a:r>
            <a:r>
              <a:rPr lang="es-ES" dirty="0" smtClean="0"/>
              <a:t>después de</a:t>
            </a:r>
            <a:r>
              <a:rPr lang="cs-CZ" dirty="0" smtClean="0"/>
              <a:t>l </a:t>
            </a:r>
            <a:r>
              <a:rPr lang="cs-CZ" dirty="0" err="1" smtClean="0"/>
              <a:t>Carnaval</a:t>
            </a:r>
            <a:r>
              <a:rPr lang="cs-CZ" dirty="0" smtClean="0"/>
              <a:t> de </a:t>
            </a:r>
            <a:r>
              <a:rPr lang="cs-CZ" dirty="0" err="1" smtClean="0"/>
              <a:t>Río</a:t>
            </a:r>
            <a:r>
              <a:rPr lang="cs-CZ" dirty="0" smtClean="0"/>
              <a:t> de </a:t>
            </a:r>
            <a:r>
              <a:rPr lang="cs-CZ" dirty="0" err="1" smtClean="0"/>
              <a:t>Janeiro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Miles</a:t>
            </a:r>
            <a:r>
              <a:rPr lang="cs-CZ" dirty="0" smtClean="0"/>
              <a:t> de </a:t>
            </a:r>
            <a:r>
              <a:rPr lang="cs-CZ" dirty="0" err="1" smtClean="0"/>
              <a:t>personas</a:t>
            </a:r>
            <a:r>
              <a:rPr lang="cs-CZ" dirty="0" smtClean="0"/>
              <a:t> </a:t>
            </a:r>
            <a:r>
              <a:rPr lang="cs-CZ" dirty="0" err="1" smtClean="0"/>
              <a:t>salen</a:t>
            </a:r>
            <a:r>
              <a:rPr lang="cs-CZ" dirty="0" smtClean="0"/>
              <a:t> a las </a:t>
            </a:r>
            <a:r>
              <a:rPr lang="cs-CZ" dirty="0" err="1" smtClean="0"/>
              <a:t>calles</a:t>
            </a:r>
            <a:r>
              <a:rPr lang="cs-CZ" dirty="0" smtClean="0"/>
              <a:t> a </a:t>
            </a:r>
            <a:r>
              <a:rPr lang="cs-CZ" dirty="0" err="1" smtClean="0"/>
              <a:t>participar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disfraz</a:t>
            </a:r>
            <a:endParaRPr lang="cs-CZ" dirty="0" smtClean="0"/>
          </a:p>
          <a:p>
            <a:r>
              <a:rPr lang="es-ES" dirty="0" smtClean="0"/>
              <a:t>La gente disfruta por las calles cada noche durante más de una semana.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elige</a:t>
            </a:r>
            <a:r>
              <a:rPr lang="cs-CZ" dirty="0" smtClean="0"/>
              <a:t> la </a:t>
            </a:r>
            <a:r>
              <a:rPr lang="cs-CZ" dirty="0" err="1" smtClean="0"/>
              <a:t>Reina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Carnaval</a:t>
            </a:r>
            <a:endParaRPr lang="cs-CZ" dirty="0" smtClean="0"/>
          </a:p>
          <a:p>
            <a:r>
              <a:rPr lang="cs-CZ" dirty="0" err="1" smtClean="0"/>
              <a:t>Desde</a:t>
            </a:r>
            <a:r>
              <a:rPr lang="cs-CZ" dirty="0" smtClean="0"/>
              <a:t> 1987 </a:t>
            </a:r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año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Carnaval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tema</a:t>
            </a:r>
            <a:r>
              <a:rPr lang="cs-CZ" dirty="0" smtClean="0"/>
              <a:t> – </a:t>
            </a:r>
            <a:r>
              <a:rPr lang="cs-CZ" dirty="0" err="1" smtClean="0"/>
              <a:t>p.e</a:t>
            </a:r>
            <a:r>
              <a:rPr lang="cs-CZ" dirty="0" smtClean="0"/>
              <a:t>. </a:t>
            </a:r>
            <a:r>
              <a:rPr lang="cs-CZ" dirty="0" err="1" smtClean="0"/>
              <a:t>en</a:t>
            </a:r>
            <a:r>
              <a:rPr lang="cs-CZ" dirty="0" smtClean="0"/>
              <a:t> 2005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tema</a:t>
            </a:r>
            <a:r>
              <a:rPr lang="cs-CZ" dirty="0" smtClean="0"/>
              <a:t> </a:t>
            </a:r>
            <a:r>
              <a:rPr lang="cs-CZ" dirty="0" err="1" smtClean="0"/>
              <a:t>fue</a:t>
            </a:r>
            <a:r>
              <a:rPr lang="cs-CZ" dirty="0" smtClean="0"/>
              <a:t> „Los </a:t>
            </a:r>
            <a:r>
              <a:rPr lang="cs-CZ" dirty="0" err="1" smtClean="0"/>
              <a:t>musicales</a:t>
            </a:r>
            <a:r>
              <a:rPr lang="cs-CZ" dirty="0" smtClean="0"/>
              <a:t> de Hollywood“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&lt;http://commons.wikimedia.org/wiki/File:Reina_carnaval.jpg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&lt;http://commons.wikimedia.org/wiki/File:Carnaval_1.jpg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0" name="Picture 2" descr="Reina carnava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492896"/>
            <a:ext cx="3312368" cy="2484278"/>
          </a:xfrm>
          <a:prstGeom prst="rect">
            <a:avLst/>
          </a:prstGeom>
          <a:noFill/>
        </p:spPr>
      </p:pic>
      <p:pic>
        <p:nvPicPr>
          <p:cNvPr id="27652" name="Picture 4" descr="http://upload.wikimedia.org/wikipedia/commons/thumb/0/0a/Carnaval_1.jpg/250px-Carnaval_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2492896"/>
            <a:ext cx="3456384" cy="246094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Tomatina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 </a:t>
            </a:r>
            <a:r>
              <a:rPr lang="cs-CZ" dirty="0" err="1" smtClean="0"/>
              <a:t>celebra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Buñol</a:t>
            </a:r>
            <a:r>
              <a:rPr lang="cs-CZ" dirty="0" smtClean="0"/>
              <a:t> (</a:t>
            </a:r>
            <a:r>
              <a:rPr lang="cs-CZ" dirty="0" err="1" smtClean="0"/>
              <a:t>Valencia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celebra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último</a:t>
            </a:r>
            <a:r>
              <a:rPr lang="cs-CZ" dirty="0" smtClean="0"/>
              <a:t> </a:t>
            </a:r>
            <a:r>
              <a:rPr lang="cs-CZ" dirty="0" err="1" smtClean="0"/>
              <a:t>miércoles</a:t>
            </a:r>
            <a:r>
              <a:rPr lang="cs-CZ" dirty="0" smtClean="0"/>
              <a:t> de </a:t>
            </a:r>
            <a:r>
              <a:rPr lang="cs-CZ" dirty="0" err="1" smtClean="0"/>
              <a:t>agosto</a:t>
            </a:r>
            <a:endParaRPr lang="cs-CZ" dirty="0" smtClean="0"/>
          </a:p>
          <a:p>
            <a:r>
              <a:rPr lang="cs-CZ" dirty="0" err="1" smtClean="0"/>
              <a:t>Participantes</a:t>
            </a:r>
            <a:r>
              <a:rPr lang="cs-CZ" dirty="0" smtClean="0"/>
              <a:t> de la </a:t>
            </a:r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tiran</a:t>
            </a:r>
            <a:r>
              <a:rPr lang="cs-CZ" dirty="0" smtClean="0"/>
              <a:t> </a:t>
            </a:r>
            <a:r>
              <a:rPr lang="cs-CZ" dirty="0" err="1" smtClean="0"/>
              <a:t>tomates</a:t>
            </a:r>
            <a:r>
              <a:rPr lang="cs-CZ" dirty="0" smtClean="0"/>
              <a:t> a </a:t>
            </a:r>
            <a:r>
              <a:rPr lang="cs-CZ" dirty="0" err="1" smtClean="0"/>
              <a:t>otros</a:t>
            </a:r>
            <a:r>
              <a:rPr lang="cs-CZ" dirty="0" smtClean="0"/>
              <a:t> </a:t>
            </a:r>
            <a:r>
              <a:rPr lang="cs-CZ" dirty="0" err="1" smtClean="0"/>
              <a:t>participantes</a:t>
            </a:r>
            <a:endParaRPr lang="cs-CZ" dirty="0" smtClean="0"/>
          </a:p>
          <a:p>
            <a:r>
              <a:rPr lang="cs-CZ" dirty="0" err="1" smtClean="0"/>
              <a:t>Camiones</a:t>
            </a:r>
            <a:r>
              <a:rPr lang="cs-CZ" dirty="0" smtClean="0"/>
              <a:t> </a:t>
            </a:r>
            <a:r>
              <a:rPr lang="cs-CZ" dirty="0" err="1" smtClean="0"/>
              <a:t>traen</a:t>
            </a:r>
            <a:r>
              <a:rPr lang="cs-CZ" dirty="0" smtClean="0"/>
              <a:t> a la Plaza </a:t>
            </a:r>
            <a:r>
              <a:rPr lang="cs-CZ" dirty="0" err="1" smtClean="0"/>
              <a:t>del</a:t>
            </a:r>
            <a:r>
              <a:rPr lang="cs-CZ" dirty="0" smtClean="0"/>
              <a:t> Pueblo </a:t>
            </a:r>
            <a:r>
              <a:rPr lang="cs-CZ" dirty="0" err="1" smtClean="0"/>
              <a:t>tomates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cultivados</a:t>
            </a:r>
            <a:r>
              <a:rPr lang="cs-CZ" dirty="0" smtClean="0"/>
              <a:t> </a:t>
            </a:r>
            <a:r>
              <a:rPr lang="cs-CZ" dirty="0" err="1" smtClean="0"/>
              <a:t>especialmente</a:t>
            </a:r>
            <a:r>
              <a:rPr lang="cs-CZ" dirty="0" smtClean="0"/>
              <a:t> para </a:t>
            </a:r>
            <a:r>
              <a:rPr lang="cs-CZ" dirty="0" err="1" smtClean="0"/>
              <a:t>esta</a:t>
            </a:r>
            <a:r>
              <a:rPr lang="cs-CZ" dirty="0" smtClean="0"/>
              <a:t> </a:t>
            </a:r>
            <a:r>
              <a:rPr lang="cs-CZ" dirty="0" err="1" smtClean="0"/>
              <a:t>ocasión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tomates</a:t>
            </a:r>
            <a:r>
              <a:rPr lang="cs-CZ" dirty="0" smtClean="0"/>
              <a:t> </a:t>
            </a:r>
            <a:r>
              <a:rPr lang="cs-CZ" dirty="0" err="1" smtClean="0"/>
              <a:t>deben</a:t>
            </a:r>
            <a:r>
              <a:rPr lang="cs-CZ" dirty="0" smtClean="0"/>
              <a:t> ser </a:t>
            </a:r>
            <a:r>
              <a:rPr lang="cs-CZ" dirty="0" err="1" smtClean="0"/>
              <a:t>aplastados</a:t>
            </a:r>
            <a:r>
              <a:rPr lang="cs-CZ" dirty="0" smtClean="0"/>
              <a:t> para </a:t>
            </a:r>
            <a:r>
              <a:rPr lang="cs-CZ" dirty="0" err="1" smtClean="0"/>
              <a:t>que</a:t>
            </a:r>
            <a:r>
              <a:rPr lang="cs-CZ" dirty="0" smtClean="0"/>
              <a:t> no </a:t>
            </a:r>
            <a:r>
              <a:rPr lang="cs-CZ" dirty="0" err="1" smtClean="0"/>
              <a:t>dañen</a:t>
            </a:r>
            <a:r>
              <a:rPr lang="cs-CZ" dirty="0" smtClean="0"/>
              <a:t> a </a:t>
            </a:r>
            <a:r>
              <a:rPr lang="cs-CZ" dirty="0" err="1" smtClean="0"/>
              <a:t>nadie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recomienda</a:t>
            </a:r>
            <a:r>
              <a:rPr lang="cs-CZ" dirty="0" smtClean="0"/>
              <a:t> </a:t>
            </a:r>
            <a:r>
              <a:rPr lang="cs-CZ" dirty="0" err="1" smtClean="0"/>
              <a:t>llevar</a:t>
            </a:r>
            <a:r>
              <a:rPr lang="cs-CZ" dirty="0" smtClean="0"/>
              <a:t> </a:t>
            </a:r>
            <a:r>
              <a:rPr lang="cs-CZ" dirty="0" err="1" smtClean="0"/>
              <a:t>gafas</a:t>
            </a:r>
            <a:r>
              <a:rPr lang="cs-CZ" dirty="0" smtClean="0"/>
              <a:t> y </a:t>
            </a:r>
            <a:r>
              <a:rPr lang="cs-CZ" dirty="0" err="1" smtClean="0"/>
              <a:t>guantes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lucha</a:t>
            </a:r>
            <a:r>
              <a:rPr lang="cs-CZ" dirty="0" smtClean="0"/>
              <a:t> </a:t>
            </a:r>
            <a:r>
              <a:rPr lang="cs-CZ" dirty="0" err="1" smtClean="0"/>
              <a:t>dura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hora</a:t>
            </a:r>
          </a:p>
          <a:p>
            <a:r>
              <a:rPr lang="cs-CZ" dirty="0" err="1" smtClean="0"/>
              <a:t>Después</a:t>
            </a:r>
            <a:r>
              <a:rPr lang="cs-CZ" dirty="0" smtClean="0"/>
              <a:t> los </a:t>
            </a:r>
            <a:r>
              <a:rPr lang="cs-CZ" dirty="0" err="1" smtClean="0"/>
              <a:t>bomberos</a:t>
            </a:r>
            <a:r>
              <a:rPr lang="cs-CZ" dirty="0" smtClean="0"/>
              <a:t> </a:t>
            </a:r>
            <a:r>
              <a:rPr lang="cs-CZ" dirty="0" err="1" smtClean="0"/>
              <a:t>limpian</a:t>
            </a:r>
            <a:r>
              <a:rPr lang="cs-CZ" dirty="0" smtClean="0"/>
              <a:t> la plaza y la </a:t>
            </a:r>
            <a:r>
              <a:rPr lang="cs-CZ" dirty="0" err="1" smtClean="0"/>
              <a:t>gente</a:t>
            </a:r>
            <a:r>
              <a:rPr lang="cs-CZ" dirty="0" smtClean="0"/>
              <a:t> se ducha </a:t>
            </a:r>
            <a:r>
              <a:rPr lang="cs-CZ" dirty="0" err="1" smtClean="0"/>
              <a:t>con</a:t>
            </a:r>
            <a:r>
              <a:rPr lang="cs-CZ" dirty="0" smtClean="0"/>
              <a:t> las </a:t>
            </a:r>
            <a:r>
              <a:rPr lang="cs-CZ" dirty="0" err="1" smtClean="0"/>
              <a:t>mangueras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&lt;http://commons.wikimedia.org/wiki/File:Tomatina_2006.jpg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&lt;http://commons.wikimedia.org/wiki/File:Acostados_en_un_lecho_de_tomate_-_La_Tomatina_2010.jpg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thumb/4/4c/Tomatina_2006.jpg/300px-Tomatina_200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852936"/>
            <a:ext cx="3400274" cy="2255516"/>
          </a:xfrm>
          <a:prstGeom prst="rect">
            <a:avLst/>
          </a:prstGeom>
          <a:noFill/>
        </p:spPr>
      </p:pic>
      <p:pic>
        <p:nvPicPr>
          <p:cNvPr id="31748" name="Picture 4" descr="http://upload.wikimedia.org/wikipedia/commons/thumb/2/25/Acostados_en_un_lecho_de_tomate_-_La_Tomatina_2010.jpg/220px-Acostados_en_un_lecho_de_tomate_-_La_Tomatina_201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2852936"/>
            <a:ext cx="3384376" cy="226137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Hispanoamérica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Inti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Raymi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Perú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México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Fiesta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Una fiesta es una reunión de personas para celebrar un acontecimiento o divertirse. Por lo general, una fiesta suele acompañarse de </a:t>
            </a:r>
            <a:r>
              <a:rPr lang="cs-CZ" dirty="0" err="1" smtClean="0"/>
              <a:t>comida</a:t>
            </a:r>
            <a:r>
              <a:rPr lang="cs-CZ" dirty="0" smtClean="0"/>
              <a:t> y </a:t>
            </a:r>
            <a:r>
              <a:rPr lang="cs-CZ" dirty="0" err="1" smtClean="0"/>
              <a:t>bebida</a:t>
            </a:r>
            <a:r>
              <a:rPr lang="cs-CZ" dirty="0" smtClean="0"/>
              <a:t>, </a:t>
            </a:r>
            <a:r>
              <a:rPr lang="es-ES" dirty="0" smtClean="0"/>
              <a:t>y a menudo también de </a:t>
            </a:r>
            <a:r>
              <a:rPr lang="cs-CZ" dirty="0" err="1" smtClean="0"/>
              <a:t>música</a:t>
            </a:r>
            <a:r>
              <a:rPr lang="cs-CZ" dirty="0" smtClean="0"/>
              <a:t> </a:t>
            </a:r>
            <a:r>
              <a:rPr lang="es-ES" dirty="0" smtClean="0"/>
              <a:t>y </a:t>
            </a:r>
            <a:r>
              <a:rPr lang="cs-CZ" dirty="0" err="1" smtClean="0"/>
              <a:t>baile</a:t>
            </a:r>
            <a:r>
              <a:rPr lang="es-ES" dirty="0" smtClean="0"/>
              <a:t>¹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A los </a:t>
            </a:r>
            <a:r>
              <a:rPr lang="cs-CZ" dirty="0" err="1" smtClean="0">
                <a:solidFill>
                  <a:srgbClr val="FF0000"/>
                </a:solidFill>
              </a:rPr>
              <a:t>españoles</a:t>
            </a:r>
            <a:r>
              <a:rPr lang="cs-CZ" dirty="0" smtClean="0">
                <a:solidFill>
                  <a:srgbClr val="FF0000"/>
                </a:solidFill>
              </a:rPr>
              <a:t> les </a:t>
            </a:r>
            <a:r>
              <a:rPr lang="cs-CZ" dirty="0" err="1" smtClean="0">
                <a:solidFill>
                  <a:srgbClr val="FF0000"/>
                </a:solidFill>
              </a:rPr>
              <a:t>encanta</a:t>
            </a:r>
            <a:r>
              <a:rPr lang="cs-CZ" dirty="0" smtClean="0">
                <a:solidFill>
                  <a:srgbClr val="FF0000"/>
                </a:solidFill>
              </a:rPr>
              <a:t> la </a:t>
            </a:r>
            <a:r>
              <a:rPr lang="cs-CZ" dirty="0" err="1" smtClean="0">
                <a:solidFill>
                  <a:srgbClr val="FF0000"/>
                </a:solidFill>
              </a:rPr>
              <a:t>fiesta</a:t>
            </a:r>
            <a:r>
              <a:rPr lang="cs-CZ" dirty="0" smtClean="0">
                <a:solidFill>
                  <a:srgbClr val="FF0000"/>
                </a:solidFill>
              </a:rPr>
              <a:t> y la </a:t>
            </a:r>
            <a:r>
              <a:rPr lang="cs-CZ" dirty="0" err="1" smtClean="0">
                <a:solidFill>
                  <a:srgbClr val="FF0000"/>
                </a:solidFill>
              </a:rPr>
              <a:t>diversión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03</a:t>
            </a:r>
            <a:r>
              <a:rPr lang="en-US" sz="1200" dirty="0" smtClean="0"/>
              <a:t>-</a:t>
            </a:r>
            <a:r>
              <a:rPr lang="cs-CZ" sz="1200" dirty="0" smtClean="0"/>
              <a:t>10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  <a:endParaRPr lang="cs-CZ" sz="1300" dirty="0" smtClean="0">
              <a:hlinkClick r:id="rId3"/>
            </a:endParaRPr>
          </a:p>
          <a:p>
            <a:pPr marL="514350" indent="-514350">
              <a:buNone/>
            </a:pPr>
            <a:r>
              <a:rPr lang="cs-CZ" sz="1200" dirty="0" smtClean="0">
                <a:hlinkClick r:id="rId2"/>
              </a:rPr>
              <a:t>&lt;http://es.</a:t>
            </a:r>
            <a:r>
              <a:rPr lang="cs-CZ" sz="1200" dirty="0" err="1" smtClean="0">
                <a:hlinkClick r:id="rId2"/>
              </a:rPr>
              <a:t>wikipedia.org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wiki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Fiesta</a:t>
            </a:r>
            <a:r>
              <a:rPr lang="cs-CZ" sz="1200" dirty="0" smtClean="0"/>
              <a:t>&gt;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Inti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Raymi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quechua</a:t>
            </a:r>
            <a:r>
              <a:rPr lang="cs-CZ" dirty="0" smtClean="0"/>
              <a:t> „</a:t>
            </a:r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sol“</a:t>
            </a:r>
          </a:p>
          <a:p>
            <a:r>
              <a:rPr lang="cs-CZ" dirty="0" err="1" smtClean="0"/>
              <a:t>Era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antigua</a:t>
            </a:r>
            <a:r>
              <a:rPr lang="cs-CZ" dirty="0" smtClean="0"/>
              <a:t> </a:t>
            </a:r>
            <a:r>
              <a:rPr lang="cs-CZ" dirty="0" err="1" smtClean="0"/>
              <a:t>ceremonia</a:t>
            </a:r>
            <a:r>
              <a:rPr lang="cs-CZ" dirty="0" smtClean="0"/>
              <a:t> </a:t>
            </a:r>
            <a:r>
              <a:rPr lang="cs-CZ" dirty="0" err="1" smtClean="0"/>
              <a:t>religiosa</a:t>
            </a:r>
            <a:r>
              <a:rPr lang="cs-CZ" dirty="0" smtClean="0"/>
              <a:t> </a:t>
            </a:r>
            <a:r>
              <a:rPr lang="cs-CZ" dirty="0" err="1" smtClean="0"/>
              <a:t>incaica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honor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Inti</a:t>
            </a:r>
            <a:r>
              <a:rPr lang="cs-CZ" dirty="0" smtClean="0"/>
              <a:t> („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padre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sol“)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realizaba</a:t>
            </a:r>
            <a:r>
              <a:rPr lang="cs-CZ" dirty="0" smtClean="0"/>
              <a:t> </a:t>
            </a:r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solsticio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invierno</a:t>
            </a:r>
            <a:endParaRPr lang="cs-CZ" dirty="0" smtClean="0"/>
          </a:p>
          <a:p>
            <a:r>
              <a:rPr lang="cs-CZ" dirty="0" err="1" smtClean="0"/>
              <a:t>Duraba</a:t>
            </a:r>
            <a:r>
              <a:rPr lang="cs-CZ" dirty="0" smtClean="0"/>
              <a:t> 15 </a:t>
            </a:r>
            <a:r>
              <a:rPr lang="cs-CZ" dirty="0" err="1" smtClean="0"/>
              <a:t>días</a:t>
            </a:r>
            <a:r>
              <a:rPr lang="cs-CZ" dirty="0" smtClean="0"/>
              <a:t>, </a:t>
            </a:r>
            <a:r>
              <a:rPr lang="cs-CZ" dirty="0" err="1" smtClean="0"/>
              <a:t>había</a:t>
            </a:r>
            <a:r>
              <a:rPr lang="cs-CZ" dirty="0" smtClean="0"/>
              <a:t> </a:t>
            </a:r>
            <a:r>
              <a:rPr lang="cs-CZ" dirty="0" err="1" smtClean="0"/>
              <a:t>bailes</a:t>
            </a:r>
            <a:r>
              <a:rPr lang="cs-CZ" dirty="0" smtClean="0"/>
              <a:t> y </a:t>
            </a:r>
            <a:r>
              <a:rPr lang="cs-CZ" dirty="0" err="1" smtClean="0"/>
              <a:t>sacrificios</a:t>
            </a:r>
            <a:endParaRPr lang="cs-CZ" dirty="0" smtClean="0"/>
          </a:p>
          <a:p>
            <a:r>
              <a:rPr lang="cs-CZ" dirty="0" err="1" smtClean="0"/>
              <a:t>Fue</a:t>
            </a:r>
            <a:r>
              <a:rPr lang="cs-CZ" dirty="0" smtClean="0"/>
              <a:t> </a:t>
            </a:r>
            <a:r>
              <a:rPr lang="cs-CZ" dirty="0" err="1" smtClean="0"/>
              <a:t>prohibida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1572 </a:t>
            </a:r>
            <a:r>
              <a:rPr lang="cs-CZ" dirty="0" err="1" smtClean="0"/>
              <a:t>por</a:t>
            </a:r>
            <a:r>
              <a:rPr lang="cs-CZ" dirty="0" smtClean="0"/>
              <a:t> los </a:t>
            </a:r>
            <a:r>
              <a:rPr lang="cs-CZ" dirty="0" err="1" smtClean="0"/>
              <a:t>españoles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pagana</a:t>
            </a:r>
            <a:r>
              <a:rPr lang="cs-CZ" dirty="0" smtClean="0"/>
              <a:t> y </a:t>
            </a:r>
            <a:r>
              <a:rPr lang="cs-CZ" dirty="0" err="1" smtClean="0"/>
              <a:t>contra</a:t>
            </a:r>
            <a:r>
              <a:rPr lang="cs-CZ" dirty="0" smtClean="0"/>
              <a:t> la </a:t>
            </a:r>
            <a:r>
              <a:rPr lang="cs-CZ" dirty="0" err="1" smtClean="0"/>
              <a:t>fe</a:t>
            </a:r>
            <a:r>
              <a:rPr lang="cs-CZ" dirty="0" smtClean="0"/>
              <a:t> </a:t>
            </a:r>
            <a:r>
              <a:rPr lang="cs-CZ" dirty="0" err="1" smtClean="0"/>
              <a:t>católica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1944 se </a:t>
            </a:r>
            <a:r>
              <a:rPr lang="cs-CZ" dirty="0" err="1" smtClean="0"/>
              <a:t>restauró</a:t>
            </a:r>
            <a:r>
              <a:rPr lang="cs-CZ" dirty="0" smtClean="0"/>
              <a:t> la </a:t>
            </a:r>
            <a:r>
              <a:rPr lang="cs-CZ" dirty="0" err="1" smtClean="0"/>
              <a:t>ceremonia</a:t>
            </a:r>
            <a:r>
              <a:rPr lang="cs-CZ" dirty="0" smtClean="0"/>
              <a:t> y </a:t>
            </a:r>
            <a:r>
              <a:rPr lang="cs-CZ" dirty="0" err="1" smtClean="0"/>
              <a:t>desde</a:t>
            </a:r>
            <a:r>
              <a:rPr lang="cs-CZ" dirty="0" smtClean="0"/>
              <a:t> </a:t>
            </a:r>
            <a:r>
              <a:rPr lang="cs-CZ" dirty="0" err="1" smtClean="0"/>
              <a:t>esta</a:t>
            </a:r>
            <a:r>
              <a:rPr lang="cs-CZ" dirty="0" smtClean="0"/>
              <a:t> </a:t>
            </a:r>
            <a:r>
              <a:rPr lang="cs-CZ" dirty="0" err="1" smtClean="0"/>
              <a:t>fecha</a:t>
            </a:r>
            <a:r>
              <a:rPr lang="cs-CZ" dirty="0" smtClean="0"/>
              <a:t> es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evento</a:t>
            </a:r>
            <a:r>
              <a:rPr lang="cs-CZ" dirty="0" smtClean="0"/>
              <a:t> </a:t>
            </a:r>
            <a:r>
              <a:rPr lang="cs-CZ" dirty="0" err="1" smtClean="0"/>
              <a:t>público</a:t>
            </a:r>
            <a:r>
              <a:rPr lang="cs-CZ" dirty="0" smtClean="0"/>
              <a:t> de </a:t>
            </a:r>
            <a:r>
              <a:rPr lang="cs-CZ" dirty="0" err="1" smtClean="0"/>
              <a:t>un</a:t>
            </a:r>
            <a:r>
              <a:rPr lang="cs-CZ" dirty="0" smtClean="0"/>
              <a:t> gran </a:t>
            </a:r>
            <a:r>
              <a:rPr lang="cs-CZ" dirty="0" err="1" smtClean="0"/>
              <a:t>interés</a:t>
            </a:r>
            <a:r>
              <a:rPr lang="cs-CZ" dirty="0" smtClean="0"/>
              <a:t> </a:t>
            </a:r>
            <a:r>
              <a:rPr lang="cs-CZ" dirty="0" err="1" smtClean="0"/>
              <a:t>turístico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celebra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junio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&lt;http://commons.wikimedia.org/wiki/File:Inti_Raymi.jpg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&lt;http://commons.wikimedia.org/wiki/File:Chibuleo_festival,2008.jpg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3794" name="Picture 2" descr="Inti Raym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564904"/>
            <a:ext cx="3312368" cy="2490902"/>
          </a:xfrm>
          <a:prstGeom prst="rect">
            <a:avLst/>
          </a:prstGeom>
          <a:noFill/>
        </p:spPr>
      </p:pic>
      <p:pic>
        <p:nvPicPr>
          <p:cNvPr id="33796" name="Picture 4" descr="http://upload.wikimedia.org/wikipedia/commons/thumb/6/62/Chibuleo_festival%2C2008.jpg/280px-Chibuleo_festival%2C2008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564904"/>
            <a:ext cx="3240360" cy="243027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</a:t>
            </a:r>
            <a:r>
              <a:rPr lang="es-ES" dirty="0" smtClean="0"/>
              <a:t>s una celebración </a:t>
            </a:r>
            <a:r>
              <a:rPr lang="cs-CZ" dirty="0" err="1" smtClean="0"/>
              <a:t>mexicana</a:t>
            </a:r>
            <a:r>
              <a:rPr lang="cs-CZ" dirty="0" smtClean="0"/>
              <a:t> </a:t>
            </a:r>
            <a:r>
              <a:rPr lang="es-ES" dirty="0" smtClean="0"/>
              <a:t>que honra a los difu</a:t>
            </a:r>
            <a:r>
              <a:rPr lang="cs-CZ" dirty="0" err="1" smtClean="0"/>
              <a:t>ntos</a:t>
            </a:r>
            <a:r>
              <a:rPr lang="es-ES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1 de </a:t>
            </a:r>
            <a:r>
              <a:rPr lang="cs-CZ" dirty="0" err="1" smtClean="0"/>
              <a:t>noviembre</a:t>
            </a:r>
            <a:r>
              <a:rPr lang="cs-CZ" dirty="0" smtClean="0"/>
              <a:t> y </a:t>
            </a:r>
            <a:r>
              <a:rPr lang="es-ES" dirty="0" smtClean="0"/>
              <a:t>el 2 de noviembre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es-ES" dirty="0" smtClean="0"/>
              <a:t>oincide con las celebraciones católicas de Día de los Fieles Difuntos y Todos los Santos</a:t>
            </a:r>
            <a:endParaRPr lang="cs-CZ" dirty="0" smtClean="0"/>
          </a:p>
          <a:p>
            <a:r>
              <a:rPr lang="cs-CZ" dirty="0" smtClean="0"/>
              <a:t>Es la </a:t>
            </a:r>
            <a:r>
              <a:rPr lang="cs-CZ" dirty="0" err="1" smtClean="0"/>
              <a:t>celebración</a:t>
            </a:r>
            <a:r>
              <a:rPr lang="cs-CZ" dirty="0" smtClean="0"/>
              <a:t> </a:t>
            </a:r>
            <a:r>
              <a:rPr lang="cs-CZ" dirty="0" err="1" smtClean="0"/>
              <a:t>prehispánica</a:t>
            </a:r>
            <a:r>
              <a:rPr lang="cs-CZ" dirty="0" smtClean="0"/>
              <a:t> - </a:t>
            </a:r>
            <a:r>
              <a:rPr lang="cs-CZ" dirty="0" err="1" smtClean="0"/>
              <a:t>ya</a:t>
            </a:r>
            <a:r>
              <a:rPr lang="cs-CZ" dirty="0" smtClean="0"/>
              <a:t> </a:t>
            </a:r>
            <a:r>
              <a:rPr lang="cs-CZ" dirty="0" err="1" smtClean="0"/>
              <a:t>antes</a:t>
            </a:r>
            <a:r>
              <a:rPr lang="cs-CZ" dirty="0" smtClean="0"/>
              <a:t> de la </a:t>
            </a:r>
            <a:r>
              <a:rPr lang="cs-CZ" dirty="0" err="1" smtClean="0"/>
              <a:t>llegada</a:t>
            </a:r>
            <a:r>
              <a:rPr lang="cs-CZ" dirty="0" smtClean="0"/>
              <a:t> de los </a:t>
            </a:r>
            <a:r>
              <a:rPr lang="cs-CZ" dirty="0" err="1" smtClean="0"/>
              <a:t>españoles</a:t>
            </a:r>
            <a:r>
              <a:rPr lang="cs-CZ" dirty="0" smtClean="0"/>
              <a:t> se </a:t>
            </a:r>
            <a:r>
              <a:rPr lang="cs-CZ" dirty="0" err="1" smtClean="0"/>
              <a:t>celebraba</a:t>
            </a:r>
            <a:r>
              <a:rPr lang="cs-CZ" dirty="0" smtClean="0"/>
              <a:t> </a:t>
            </a:r>
            <a:r>
              <a:rPr lang="cs-CZ" dirty="0" err="1" smtClean="0"/>
              <a:t>esta</a:t>
            </a:r>
            <a:r>
              <a:rPr lang="cs-CZ" dirty="0" smtClean="0"/>
              <a:t> </a:t>
            </a:r>
            <a:r>
              <a:rPr lang="cs-CZ" dirty="0" err="1" smtClean="0"/>
              <a:t>fiesta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estos</a:t>
            </a:r>
            <a:r>
              <a:rPr lang="cs-CZ" dirty="0" smtClean="0"/>
              <a:t> </a:t>
            </a:r>
            <a:r>
              <a:rPr lang="cs-CZ" dirty="0" err="1" smtClean="0"/>
              <a:t>días</a:t>
            </a:r>
            <a:r>
              <a:rPr lang="cs-CZ" dirty="0" smtClean="0"/>
              <a:t> </a:t>
            </a:r>
            <a:r>
              <a:rPr lang="cs-CZ" dirty="0" err="1" smtClean="0"/>
              <a:t>almas</a:t>
            </a:r>
            <a:r>
              <a:rPr lang="cs-CZ" dirty="0" smtClean="0"/>
              <a:t> de los </a:t>
            </a:r>
            <a:r>
              <a:rPr lang="cs-CZ" dirty="0" err="1" smtClean="0"/>
              <a:t>muertos</a:t>
            </a:r>
            <a:r>
              <a:rPr lang="cs-CZ" dirty="0" smtClean="0"/>
              <a:t> </a:t>
            </a:r>
            <a:r>
              <a:rPr lang="cs-CZ" dirty="0" err="1" smtClean="0"/>
              <a:t>vienen</a:t>
            </a:r>
            <a:r>
              <a:rPr lang="cs-CZ" dirty="0" smtClean="0"/>
              <a:t> a la </a:t>
            </a:r>
            <a:r>
              <a:rPr lang="cs-CZ" dirty="0" err="1" smtClean="0"/>
              <a:t>tierra</a:t>
            </a:r>
            <a:r>
              <a:rPr lang="cs-CZ" dirty="0" smtClean="0"/>
              <a:t> para </a:t>
            </a:r>
            <a:r>
              <a:rPr lang="cs-CZ" dirty="0" err="1" smtClean="0"/>
              <a:t>visitar</a:t>
            </a:r>
            <a:r>
              <a:rPr lang="cs-CZ" dirty="0" smtClean="0"/>
              <a:t> a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familiares</a:t>
            </a:r>
            <a:r>
              <a:rPr lang="cs-CZ" dirty="0" smtClean="0"/>
              <a:t> </a:t>
            </a:r>
          </a:p>
          <a:p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/>
          </a:p>
          <a:p>
            <a:pPr marL="514350" indent="-514350">
              <a:buFont typeface="+mj-lt"/>
              <a:buAutoNum type="arabicPeriod"/>
            </a:pPr>
            <a:endParaRPr lang="cs-CZ" sz="1000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Los </a:t>
            </a:r>
            <a:r>
              <a:rPr lang="cs-CZ" dirty="0" err="1" smtClean="0"/>
              <a:t>símbolos</a:t>
            </a:r>
            <a:r>
              <a:rPr lang="cs-CZ" dirty="0" smtClean="0"/>
              <a:t>:</a:t>
            </a: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Altar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Ofrenda</a:t>
            </a:r>
            <a:r>
              <a:rPr lang="cs-CZ" dirty="0" smtClean="0">
                <a:solidFill>
                  <a:srgbClr val="FFC000"/>
                </a:solidFill>
              </a:rPr>
              <a:t> y la visita de las </a:t>
            </a:r>
            <a:r>
              <a:rPr lang="cs-CZ" dirty="0" err="1" smtClean="0">
                <a:solidFill>
                  <a:srgbClr val="FFC000"/>
                </a:solidFill>
              </a:rPr>
              <a:t>almas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Calaveras</a:t>
            </a:r>
            <a:r>
              <a:rPr lang="cs-CZ" dirty="0" smtClean="0">
                <a:solidFill>
                  <a:srgbClr val="FFC000"/>
                </a:solidFill>
              </a:rPr>
              <a:t> (</a:t>
            </a:r>
            <a:r>
              <a:rPr lang="cs-CZ" dirty="0" err="1" smtClean="0">
                <a:solidFill>
                  <a:srgbClr val="FFC000"/>
                </a:solidFill>
              </a:rPr>
              <a:t>cráneos</a:t>
            </a:r>
            <a:r>
              <a:rPr lang="cs-CZ" dirty="0" smtClean="0">
                <a:solidFill>
                  <a:srgbClr val="FFC000"/>
                </a:solidFill>
              </a:rPr>
              <a:t>) de </a:t>
            </a:r>
            <a:r>
              <a:rPr lang="cs-CZ" dirty="0" err="1" smtClean="0">
                <a:solidFill>
                  <a:srgbClr val="FFC000"/>
                </a:solidFill>
              </a:rPr>
              <a:t>dulce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Pan de </a:t>
            </a:r>
            <a:r>
              <a:rPr lang="cs-CZ" dirty="0" err="1" smtClean="0">
                <a:solidFill>
                  <a:srgbClr val="FFC000"/>
                </a:solidFill>
              </a:rPr>
              <a:t>muerto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flores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Altar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es-ES" dirty="0" smtClean="0"/>
              <a:t>altar doméstico</a:t>
            </a:r>
            <a:r>
              <a:rPr lang="cs-CZ" dirty="0" smtClean="0"/>
              <a:t> </a:t>
            </a:r>
            <a:r>
              <a:rPr lang="es-ES" dirty="0" smtClean="0"/>
              <a:t>en honor de los muertos de la familia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colocan</a:t>
            </a:r>
            <a:r>
              <a:rPr lang="cs-CZ" dirty="0" smtClean="0"/>
              <a:t>: </a:t>
            </a:r>
            <a:r>
              <a:rPr lang="cs-CZ" dirty="0" err="1" smtClean="0"/>
              <a:t>retratos</a:t>
            </a:r>
            <a:r>
              <a:rPr lang="cs-CZ" dirty="0" smtClean="0"/>
              <a:t> de los </a:t>
            </a:r>
            <a:r>
              <a:rPr lang="cs-CZ" dirty="0" err="1" smtClean="0"/>
              <a:t>muertos</a:t>
            </a:r>
            <a:r>
              <a:rPr lang="cs-CZ" dirty="0" smtClean="0"/>
              <a:t>, </a:t>
            </a:r>
            <a:r>
              <a:rPr lang="cs-CZ" dirty="0" err="1" smtClean="0"/>
              <a:t>flores</a:t>
            </a:r>
            <a:r>
              <a:rPr lang="cs-CZ" dirty="0" smtClean="0"/>
              <a:t>, </a:t>
            </a:r>
            <a:r>
              <a:rPr lang="cs-CZ" dirty="0" err="1" smtClean="0"/>
              <a:t>calaveras</a:t>
            </a:r>
            <a:r>
              <a:rPr lang="cs-CZ" dirty="0" smtClean="0"/>
              <a:t>, </a:t>
            </a:r>
            <a:r>
              <a:rPr lang="cs-CZ" dirty="0" err="1" smtClean="0"/>
              <a:t>comida</a:t>
            </a:r>
            <a:r>
              <a:rPr lang="cs-CZ" dirty="0" smtClean="0"/>
              <a:t>, </a:t>
            </a:r>
            <a:r>
              <a:rPr lang="cs-CZ" dirty="0" err="1" smtClean="0"/>
              <a:t>bebidas</a:t>
            </a:r>
            <a:r>
              <a:rPr lang="cs-CZ" dirty="0" smtClean="0"/>
              <a:t> </a:t>
            </a:r>
            <a:r>
              <a:rPr lang="cs-CZ" dirty="0" err="1" smtClean="0"/>
              <a:t>alcohólicas</a:t>
            </a:r>
            <a:r>
              <a:rPr lang="cs-CZ" dirty="0" smtClean="0"/>
              <a:t> (</a:t>
            </a:r>
            <a:r>
              <a:rPr lang="cs-CZ" dirty="0" err="1" smtClean="0"/>
              <a:t>según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gusto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difunto</a:t>
            </a:r>
            <a:r>
              <a:rPr lang="cs-CZ" dirty="0" smtClean="0"/>
              <a:t>), </a:t>
            </a:r>
            <a:r>
              <a:rPr lang="cs-CZ" dirty="0" err="1" smtClean="0"/>
              <a:t>objetos</a:t>
            </a:r>
            <a:r>
              <a:rPr lang="cs-CZ" dirty="0" smtClean="0"/>
              <a:t> </a:t>
            </a:r>
            <a:r>
              <a:rPr lang="cs-CZ" dirty="0" err="1" smtClean="0"/>
              <a:t>personales</a:t>
            </a:r>
            <a:r>
              <a:rPr lang="cs-CZ" dirty="0" smtClean="0"/>
              <a:t>, </a:t>
            </a:r>
            <a:r>
              <a:rPr lang="cs-CZ" dirty="0" err="1" smtClean="0"/>
              <a:t>elementos</a:t>
            </a:r>
            <a:r>
              <a:rPr lang="cs-CZ" dirty="0" smtClean="0"/>
              <a:t> </a:t>
            </a:r>
            <a:r>
              <a:rPr lang="cs-CZ" dirty="0" err="1" smtClean="0"/>
              <a:t>religiosos</a:t>
            </a:r>
            <a:r>
              <a:rPr lang="cs-CZ" dirty="0" smtClean="0"/>
              <a:t>, </a:t>
            </a:r>
            <a:r>
              <a:rPr lang="cs-CZ" dirty="0" err="1" smtClean="0"/>
              <a:t>rosarios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&lt;http://commons.wikimedia.org/wiki/File:DiaDeMuertosXochimilcoDFMexico_009.jpg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e/e4/DiaDeMuertosXochimilcoDFMexico_009.jpg/270px-DiaDeMuertosXochimilcoDFMexico_00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636912"/>
            <a:ext cx="3312368" cy="24781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&lt;http://commons.wikimedia.org/wiki/File:Mexico-Dy_of_the_Dead_altar.jpg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&lt;http://commons.wikimedia.org/wiki/File:Traditional_Altar_for_the_Dead-Mexico.jpg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9938" name="Picture 2" descr="http://upload.wikimedia.org/wikipedia/commons/thumb/7/77/Mexico-Day_of_the_Dead_altar.jpg/200px-Mexico-Day_of_the_Dead_alta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636912"/>
            <a:ext cx="3384376" cy="2538282"/>
          </a:xfrm>
          <a:prstGeom prst="rect">
            <a:avLst/>
          </a:prstGeom>
          <a:noFill/>
        </p:spPr>
      </p:pic>
      <p:pic>
        <p:nvPicPr>
          <p:cNvPr id="39940" name="Picture 4" descr="http://upload.wikimedia.org/wikipedia/commons/thumb/5/5b/Traditional_Altar_for_the_Dead-Mexico.jpg/200px-Traditional_Altar_for_the_Dead-Mexic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2204864"/>
            <a:ext cx="2448272" cy="32684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ofrenda</a:t>
            </a:r>
            <a:r>
              <a:rPr lang="cs-CZ" dirty="0" smtClean="0">
                <a:solidFill>
                  <a:srgbClr val="FFC000"/>
                </a:solidFill>
              </a:rPr>
              <a:t> y la visita de las </a:t>
            </a:r>
            <a:r>
              <a:rPr lang="cs-CZ" dirty="0" err="1" smtClean="0">
                <a:solidFill>
                  <a:srgbClr val="FFC000"/>
                </a:solidFill>
              </a:rPr>
              <a:t>almas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ofrenda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- </a:t>
            </a:r>
            <a:r>
              <a:rPr lang="es-ES" dirty="0" smtClean="0"/>
              <a:t>platillos de comida, el pan de muerto, vasos de agua, mezcal, tequila, cigarros e incluso juguetes para las almas de los niños.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La visita de las </a:t>
            </a:r>
            <a:r>
              <a:rPr lang="cs-CZ" dirty="0" err="1" smtClean="0">
                <a:solidFill>
                  <a:srgbClr val="FFC000"/>
                </a:solidFill>
              </a:rPr>
              <a:t>almas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- </a:t>
            </a:r>
            <a:r>
              <a:rPr lang="es-ES" dirty="0" smtClean="0"/>
              <a:t>Se cree que las almas de los niños regresan de visita el día primero de noviembre, y las almas de los adultos regresan el día 2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ofrenda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03</a:t>
            </a:r>
            <a:r>
              <a:rPr lang="en-US" sz="1100" dirty="0" smtClean="0"/>
              <a:t>-</a:t>
            </a:r>
            <a:r>
              <a:rPr lang="cs-CZ" sz="1100" dirty="0" smtClean="0"/>
              <a:t>10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  <a:endParaRPr lang="cs-CZ" sz="1100" dirty="0" smtClean="0">
              <a:hlinkClick r:id="rId2"/>
            </a:endParaRP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&lt;http://commons.wikimedia.org/wiki/File:Ofrenda_mixteca_poblana.jpg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0962" name="Picture 2" descr="http://upload.wikimedia.org/wikipedia/commons/thumb/f/f6/Ofrenda_mixteca_poblana.jpg/200px-Ofrenda_mixteca_poblan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420888"/>
            <a:ext cx="2160240" cy="320795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calaveras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dulce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representación</a:t>
            </a:r>
            <a:r>
              <a:rPr lang="cs-CZ" dirty="0" smtClean="0"/>
              <a:t> de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cráneo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es </a:t>
            </a:r>
            <a:r>
              <a:rPr lang="cs-CZ" dirty="0" err="1" smtClean="0"/>
              <a:t>dulce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&lt;http://commons.wikimedia.org/wiki/File:Calavera.jpg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&lt;http://commons.wikimedia.org/wiki/File:Calaveritas_de_chocolate.jpg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1986" name="Picture 2" descr="http://upload.wikimedia.org/wikipedia/commons/thumb/1/19/Calavera.jpg/220px-Calaver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140968"/>
            <a:ext cx="2095500" cy="2371726"/>
          </a:xfrm>
          <a:prstGeom prst="rect">
            <a:avLst/>
          </a:prstGeom>
          <a:noFill/>
        </p:spPr>
      </p:pic>
      <p:pic>
        <p:nvPicPr>
          <p:cNvPr id="41988" name="Picture 4" descr="http://upload.wikimedia.org/wikipedia/commons/thumb/2/2c/Calaveritas_de_chocolate.jpg/220px-Calaveritas_de_chocolat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2924944"/>
            <a:ext cx="2959595" cy="221969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Pan de </a:t>
            </a:r>
            <a:r>
              <a:rPr lang="cs-CZ" dirty="0" err="1" smtClean="0">
                <a:solidFill>
                  <a:srgbClr val="FFC000"/>
                </a:solidFill>
              </a:rPr>
              <a:t>Muerto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p</a:t>
            </a:r>
            <a:r>
              <a:rPr lang="es-ES" dirty="0" smtClean="0"/>
              <a:t>lato especial del Día de Muertos. Es un panecillo dulce que se hornea en diferentes figuras</a:t>
            </a:r>
            <a:r>
              <a:rPr lang="cs-CZ" dirty="0" smtClean="0"/>
              <a:t> - </a:t>
            </a:r>
            <a:r>
              <a:rPr lang="cs-CZ" dirty="0" err="1" smtClean="0"/>
              <a:t>p.e</a:t>
            </a:r>
            <a:r>
              <a:rPr lang="cs-CZ" dirty="0" smtClean="0"/>
              <a:t>. </a:t>
            </a:r>
            <a:r>
              <a:rPr lang="cs-CZ" dirty="0" err="1" smtClean="0"/>
              <a:t>cráneos</a:t>
            </a:r>
            <a:endParaRPr lang="cs-CZ" dirty="0" smtClean="0"/>
          </a:p>
          <a:p>
            <a:r>
              <a:rPr lang="cs-CZ" dirty="0" err="1" smtClean="0"/>
              <a:t>Todos</a:t>
            </a:r>
            <a:r>
              <a:rPr lang="cs-CZ" dirty="0" smtClean="0"/>
              <a:t> </a:t>
            </a:r>
            <a:r>
              <a:rPr lang="cs-CZ" dirty="0" err="1" smtClean="0"/>
              <a:t>tienen</a:t>
            </a:r>
            <a:r>
              <a:rPr lang="cs-CZ" dirty="0" smtClean="0"/>
              <a:t> 4 o 6 </a:t>
            </a:r>
            <a:r>
              <a:rPr lang="cs-CZ" dirty="0" err="1" smtClean="0"/>
              <a:t>huesos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es-ES" dirty="0" smtClean="0"/>
              <a:t>e espolvorea con azúcar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&lt;http://commons.wikimedia.org/wiki/File:Panes_muerto_oax.jpg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3010" name="Picture 2" descr="http://upload.wikimedia.org/wikipedia/commons/thumb/7/75/Panes_muerto_oax.jpg/350px-Panes_muerto_oax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708920"/>
            <a:ext cx="3333750" cy="22288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flores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Se </a:t>
            </a:r>
            <a:r>
              <a:rPr lang="cs-CZ" dirty="0" err="1" smtClean="0"/>
              <a:t>limpian</a:t>
            </a:r>
            <a:r>
              <a:rPr lang="cs-CZ" dirty="0" smtClean="0"/>
              <a:t> y </a:t>
            </a:r>
            <a:r>
              <a:rPr lang="cs-CZ" dirty="0" err="1" smtClean="0"/>
              <a:t>decoran</a:t>
            </a:r>
            <a:r>
              <a:rPr lang="cs-CZ" dirty="0" smtClean="0"/>
              <a:t> las </a:t>
            </a:r>
            <a:r>
              <a:rPr lang="cs-CZ" dirty="0" err="1" smtClean="0"/>
              <a:t>tumbas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flores</a:t>
            </a:r>
            <a:r>
              <a:rPr lang="cs-CZ" dirty="0" smtClean="0"/>
              <a:t> </a:t>
            </a:r>
            <a:r>
              <a:rPr lang="cs-CZ" dirty="0" err="1" smtClean="0"/>
              <a:t>coloridas</a:t>
            </a:r>
            <a:r>
              <a:rPr lang="cs-CZ" dirty="0" smtClean="0"/>
              <a:t> de </a:t>
            </a:r>
            <a:r>
              <a:rPr lang="cs-CZ" dirty="0" err="1" smtClean="0"/>
              <a:t>rosas</a:t>
            </a:r>
            <a:r>
              <a:rPr lang="cs-CZ" dirty="0" smtClean="0"/>
              <a:t>, </a:t>
            </a:r>
            <a:r>
              <a:rPr lang="cs-CZ" dirty="0" err="1" smtClean="0"/>
              <a:t>girasoles</a:t>
            </a:r>
            <a:r>
              <a:rPr lang="cs-CZ" dirty="0" smtClean="0"/>
              <a:t> y  </a:t>
            </a:r>
            <a:r>
              <a:rPr lang="es-ES" dirty="0" smtClean="0"/>
              <a:t>principalmente de cempasúchitl</a:t>
            </a:r>
            <a:r>
              <a:rPr lang="cs-CZ" dirty="0" smtClean="0"/>
              <a:t> (flor de </a:t>
            </a:r>
            <a:r>
              <a:rPr lang="cs-CZ" dirty="0" err="1" smtClean="0"/>
              <a:t>muertos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Cempasúchitl</a:t>
            </a:r>
            <a:r>
              <a:rPr lang="cs-CZ" dirty="0" smtClean="0"/>
              <a:t> - </a:t>
            </a:r>
            <a:r>
              <a:rPr lang="es-ES" dirty="0" smtClean="0"/>
              <a:t>se cree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es-ES" dirty="0" smtClean="0"/>
              <a:t>atrae y guía las almas de los muertos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&lt;http://commons.wikimedia.org/wiki/File:D%C3%ADa_de_muertos_1.JPG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4034" name="Picture 2" descr="http://upload.wikimedia.org/wikipedia/commons/thumb/5/52/D%C3%ADa_de_muertos_1.JPG/400px-D%C3%ADa_de_muertos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420888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Tipos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España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Fiestas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familiares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cumpleaños</a:t>
            </a:r>
            <a:r>
              <a:rPr lang="cs-CZ" dirty="0" smtClean="0"/>
              <a:t>, </a:t>
            </a:r>
            <a:r>
              <a:rPr lang="cs-CZ" dirty="0" err="1" smtClean="0"/>
              <a:t>bodas</a:t>
            </a:r>
            <a:r>
              <a:rPr lang="cs-CZ" dirty="0" smtClean="0"/>
              <a:t>)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Fiestas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religiosas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Navidad</a:t>
            </a:r>
            <a:r>
              <a:rPr lang="cs-CZ" dirty="0" smtClean="0"/>
              <a:t>, Semana </a:t>
            </a:r>
            <a:r>
              <a:rPr lang="cs-CZ" dirty="0" err="1" smtClean="0"/>
              <a:t>Santa</a:t>
            </a:r>
            <a:r>
              <a:rPr lang="cs-CZ" dirty="0" smtClean="0"/>
              <a:t>)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Fiestas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patronales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(Las </a:t>
            </a:r>
            <a:r>
              <a:rPr lang="cs-CZ" dirty="0" err="1" smtClean="0"/>
              <a:t>Fallas</a:t>
            </a:r>
            <a:r>
              <a:rPr lang="cs-CZ" dirty="0" smtClean="0"/>
              <a:t>, </a:t>
            </a:r>
            <a:r>
              <a:rPr lang="cs-CZ" dirty="0" err="1" smtClean="0"/>
              <a:t>Sanfermines</a:t>
            </a:r>
            <a:r>
              <a:rPr lang="cs-CZ" dirty="0" smtClean="0"/>
              <a:t>)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Fiestas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nacionales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(El 12 de </a:t>
            </a:r>
            <a:r>
              <a:rPr lang="cs-CZ" dirty="0" err="1" smtClean="0"/>
              <a:t>octubre</a:t>
            </a:r>
            <a:r>
              <a:rPr lang="cs-CZ" dirty="0" smtClean="0"/>
              <a:t>)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Fiestas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regionales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Carnavales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/Semana_</a:t>
            </a:r>
            <a:r>
              <a:rPr lang="cs-CZ" sz="2000" dirty="0" err="1" smtClean="0">
                <a:hlinkClick r:id="rId2"/>
              </a:rPr>
              <a:t>Santa</a:t>
            </a:r>
            <a:r>
              <a:rPr lang="cs-CZ" sz="2000" dirty="0" smtClean="0">
                <a:hlinkClick r:id="rId2"/>
              </a:rPr>
              <a:t>_</a:t>
            </a:r>
            <a:r>
              <a:rPr lang="cs-CZ" sz="2000" dirty="0" err="1" smtClean="0">
                <a:hlinkClick r:id="rId2"/>
              </a:rPr>
              <a:t>en</a:t>
            </a:r>
            <a:r>
              <a:rPr lang="cs-CZ" sz="2000" dirty="0" smtClean="0">
                <a:hlinkClick r:id="rId2"/>
              </a:rPr>
              <a:t>_</a:t>
            </a:r>
            <a:r>
              <a:rPr lang="cs-CZ" sz="2000" dirty="0" err="1" smtClean="0">
                <a:hlinkClick r:id="rId2"/>
              </a:rPr>
              <a:t>Espa</a:t>
            </a:r>
            <a:r>
              <a:rPr lang="cs-CZ" sz="2000" dirty="0" smtClean="0">
                <a:hlinkClick r:id="rId2"/>
              </a:rPr>
              <a:t>%C3%B1a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http://es.</a:t>
            </a:r>
            <a:r>
              <a:rPr lang="cs-CZ" sz="2000" dirty="0" err="1" smtClean="0">
                <a:hlinkClick r:id="rId3"/>
              </a:rPr>
              <a:t>wikipedia.org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wiki</a:t>
            </a:r>
            <a:r>
              <a:rPr lang="cs-CZ" sz="2000" dirty="0" smtClean="0">
                <a:hlinkClick r:id="rId3"/>
              </a:rPr>
              <a:t>/Semana_</a:t>
            </a:r>
            <a:r>
              <a:rPr lang="cs-CZ" sz="2000" dirty="0" err="1" smtClean="0">
                <a:hlinkClick r:id="rId3"/>
              </a:rPr>
              <a:t>Santa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http://es.</a:t>
            </a:r>
            <a:r>
              <a:rPr lang="cs-CZ" sz="2000" dirty="0" err="1" smtClean="0">
                <a:hlinkClick r:id="rId4"/>
              </a:rPr>
              <a:t>wikipedia.org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wiki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Carnaval</a:t>
            </a:r>
            <a:r>
              <a:rPr lang="cs-CZ" sz="2000" dirty="0" smtClean="0">
                <a:hlinkClick r:id="rId4"/>
              </a:rPr>
              <a:t>_de_</a:t>
            </a:r>
            <a:r>
              <a:rPr lang="cs-CZ" sz="2000" dirty="0" err="1" smtClean="0">
                <a:hlinkClick r:id="rId4"/>
              </a:rPr>
              <a:t>Santa</a:t>
            </a:r>
            <a:r>
              <a:rPr lang="cs-CZ" sz="2000" dirty="0" smtClean="0">
                <a:hlinkClick r:id="rId4"/>
              </a:rPr>
              <a:t>_</a:t>
            </a:r>
            <a:r>
              <a:rPr lang="cs-CZ" sz="2000" dirty="0" err="1" smtClean="0">
                <a:hlinkClick r:id="rId4"/>
              </a:rPr>
              <a:t>Cruz</a:t>
            </a:r>
            <a:r>
              <a:rPr lang="cs-CZ" sz="2000" dirty="0" smtClean="0">
                <a:hlinkClick r:id="rId4"/>
              </a:rPr>
              <a:t>_de_</a:t>
            </a:r>
            <a:r>
              <a:rPr lang="cs-CZ" sz="2000" dirty="0" err="1" smtClean="0">
                <a:hlinkClick r:id="rId4"/>
              </a:rPr>
              <a:t>Tenerife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http://es.</a:t>
            </a:r>
            <a:r>
              <a:rPr lang="cs-CZ" sz="2000" dirty="0" err="1" smtClean="0">
                <a:hlinkClick r:id="rId5"/>
              </a:rPr>
              <a:t>wikipedia.org</a:t>
            </a:r>
            <a:r>
              <a:rPr lang="cs-CZ" sz="2000" dirty="0" smtClean="0">
                <a:hlinkClick r:id="rId5"/>
              </a:rPr>
              <a:t>/</a:t>
            </a:r>
            <a:r>
              <a:rPr lang="cs-CZ" sz="2000" dirty="0" err="1" smtClean="0">
                <a:hlinkClick r:id="rId5"/>
              </a:rPr>
              <a:t>wiki</a:t>
            </a:r>
            <a:r>
              <a:rPr lang="cs-CZ" sz="2000" dirty="0" smtClean="0">
                <a:hlinkClick r:id="rId5"/>
              </a:rPr>
              <a:t>/</a:t>
            </a:r>
            <a:r>
              <a:rPr lang="cs-CZ" sz="2000" dirty="0" err="1" smtClean="0">
                <a:hlinkClick r:id="rId5"/>
              </a:rPr>
              <a:t>Tomatina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http://es.</a:t>
            </a:r>
            <a:r>
              <a:rPr lang="cs-CZ" sz="2000" dirty="0" err="1" smtClean="0">
                <a:hlinkClick r:id="rId6"/>
              </a:rPr>
              <a:t>wikipedia.org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wiki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Inti</a:t>
            </a:r>
            <a:r>
              <a:rPr lang="cs-CZ" sz="2000" dirty="0" smtClean="0">
                <a:hlinkClick r:id="rId6"/>
              </a:rPr>
              <a:t>_</a:t>
            </a:r>
            <a:r>
              <a:rPr lang="cs-CZ" sz="2000" dirty="0" err="1" smtClean="0">
                <a:hlinkClick r:id="rId6"/>
              </a:rPr>
              <a:t>Raymi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http://es.</a:t>
            </a:r>
            <a:r>
              <a:rPr lang="cs-CZ" sz="2000" dirty="0" err="1" smtClean="0">
                <a:hlinkClick r:id="rId7"/>
              </a:rPr>
              <a:t>wikipedia.org</a:t>
            </a:r>
            <a:r>
              <a:rPr lang="cs-CZ" sz="2000" dirty="0" smtClean="0">
                <a:hlinkClick r:id="rId7"/>
              </a:rPr>
              <a:t>/</a:t>
            </a:r>
            <a:r>
              <a:rPr lang="cs-CZ" sz="2000" dirty="0" err="1" smtClean="0">
                <a:hlinkClick r:id="rId7"/>
              </a:rPr>
              <a:t>wiki</a:t>
            </a:r>
            <a:r>
              <a:rPr lang="cs-CZ" sz="2000" dirty="0" smtClean="0">
                <a:hlinkClick r:id="rId7"/>
              </a:rPr>
              <a:t>/D%C3%</a:t>
            </a:r>
            <a:r>
              <a:rPr lang="cs-CZ" sz="2000" dirty="0" err="1" smtClean="0">
                <a:hlinkClick r:id="rId7"/>
              </a:rPr>
              <a:t>ADa</a:t>
            </a:r>
            <a:r>
              <a:rPr lang="cs-CZ" sz="2000" dirty="0" smtClean="0">
                <a:hlinkClick r:id="rId7"/>
              </a:rPr>
              <a:t>_de_</a:t>
            </a:r>
            <a:r>
              <a:rPr lang="cs-CZ" sz="2000" dirty="0" err="1" smtClean="0">
                <a:hlinkClick r:id="rId7"/>
              </a:rPr>
              <a:t>Muertos</a:t>
            </a:r>
            <a:r>
              <a:rPr lang="cs-CZ" sz="2000" dirty="0" smtClean="0">
                <a:hlinkClick r:id="rId7"/>
              </a:rPr>
              <a:t>#</a:t>
            </a:r>
            <a:r>
              <a:rPr lang="cs-CZ" sz="2000" dirty="0" err="1" smtClean="0">
                <a:hlinkClick r:id="rId7"/>
              </a:rPr>
              <a:t>Simbolismo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religiosas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Semana </a:t>
            </a:r>
            <a:r>
              <a:rPr lang="cs-CZ" dirty="0" err="1" smtClean="0">
                <a:solidFill>
                  <a:srgbClr val="FFC000"/>
                </a:solidFill>
              </a:rPr>
              <a:t>Santa</a:t>
            </a:r>
            <a:r>
              <a:rPr lang="cs-CZ" dirty="0" smtClean="0">
                <a:solidFill>
                  <a:srgbClr val="FFC000"/>
                </a:solidFill>
              </a:rPr>
              <a:t>   = La </a:t>
            </a:r>
            <a:r>
              <a:rPr lang="cs-CZ" dirty="0" err="1" smtClean="0">
                <a:solidFill>
                  <a:srgbClr val="FFC000"/>
                </a:solidFill>
              </a:rPr>
              <a:t>Pascua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Navidad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Reyes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Magos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La Semana </a:t>
            </a:r>
            <a:r>
              <a:rPr lang="cs-CZ" dirty="0" err="1" smtClean="0">
                <a:solidFill>
                  <a:srgbClr val="FF0000"/>
                </a:solidFill>
              </a:rPr>
              <a:t>Santa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</a:t>
            </a:r>
            <a:r>
              <a:rPr lang="es-ES" dirty="0" smtClean="0"/>
              <a:t>s la conmemoración anual cristiana de la </a:t>
            </a:r>
            <a:r>
              <a:rPr lang="cs-CZ" i="1" dirty="0" err="1" smtClean="0"/>
              <a:t>Pasión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Camino</a:t>
            </a:r>
            <a:r>
              <a:rPr lang="cs-CZ" dirty="0" smtClean="0"/>
              <a:t> de la </a:t>
            </a:r>
            <a:r>
              <a:rPr lang="cs-CZ" dirty="0" err="1" smtClean="0"/>
              <a:t>Cruz</a:t>
            </a:r>
            <a:r>
              <a:rPr lang="cs-CZ" dirty="0" smtClean="0"/>
              <a:t>)</a:t>
            </a:r>
            <a:r>
              <a:rPr lang="es-ES" dirty="0" smtClean="0"/>
              <a:t>, </a:t>
            </a:r>
            <a:r>
              <a:rPr lang="cs-CZ" i="1" dirty="0" err="1" smtClean="0"/>
              <a:t>Muerte</a:t>
            </a:r>
            <a:r>
              <a:rPr lang="cs-CZ" dirty="0" smtClean="0"/>
              <a:t> </a:t>
            </a:r>
            <a:r>
              <a:rPr lang="es-ES" dirty="0" smtClean="0"/>
              <a:t>y </a:t>
            </a:r>
            <a:r>
              <a:rPr lang="cs-CZ" i="1" dirty="0" err="1" smtClean="0"/>
              <a:t>Resurrección</a:t>
            </a:r>
            <a:r>
              <a:rPr lang="es-ES" i="1" dirty="0" smtClean="0"/>
              <a:t> de </a:t>
            </a:r>
            <a:r>
              <a:rPr lang="cs-CZ" i="1" dirty="0" err="1" smtClean="0"/>
              <a:t>Jesús</a:t>
            </a:r>
            <a:r>
              <a:rPr lang="cs-CZ" i="1" dirty="0" smtClean="0"/>
              <a:t> de Nazaret</a:t>
            </a:r>
          </a:p>
          <a:p>
            <a:r>
              <a:rPr lang="cs-CZ" dirty="0" err="1" smtClean="0"/>
              <a:t>Va</a:t>
            </a:r>
            <a:r>
              <a:rPr lang="cs-CZ" dirty="0" smtClean="0"/>
              <a:t> </a:t>
            </a:r>
            <a:r>
              <a:rPr lang="cs-CZ" dirty="0" err="1" smtClean="0"/>
              <a:t>precedida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i="1" dirty="0" smtClean="0"/>
              <a:t>La </a:t>
            </a:r>
            <a:r>
              <a:rPr lang="cs-CZ" i="1" dirty="0" err="1" smtClean="0"/>
              <a:t>Cuaresma</a:t>
            </a:r>
            <a:r>
              <a:rPr lang="cs-CZ" i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comienza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Miércoles</a:t>
            </a:r>
            <a:r>
              <a:rPr lang="cs-CZ" dirty="0" smtClean="0"/>
              <a:t> de </a:t>
            </a:r>
            <a:r>
              <a:rPr lang="cs-CZ" dirty="0" err="1" smtClean="0"/>
              <a:t>Ceniza</a:t>
            </a:r>
            <a:r>
              <a:rPr lang="cs-CZ" dirty="0" smtClean="0"/>
              <a:t> y </a:t>
            </a:r>
            <a:r>
              <a:rPr lang="cs-CZ" dirty="0" err="1" smtClean="0"/>
              <a:t>termina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Jueves</a:t>
            </a:r>
            <a:r>
              <a:rPr lang="cs-CZ" dirty="0" smtClean="0"/>
              <a:t> </a:t>
            </a:r>
            <a:r>
              <a:rPr lang="cs-CZ" dirty="0" err="1" smtClean="0"/>
              <a:t>Santo</a:t>
            </a:r>
            <a:r>
              <a:rPr lang="cs-CZ" dirty="0" smtClean="0"/>
              <a:t> (</a:t>
            </a:r>
            <a:r>
              <a:rPr lang="cs-CZ" dirty="0" err="1" smtClean="0"/>
              <a:t>antes</a:t>
            </a:r>
            <a:r>
              <a:rPr lang="cs-CZ" dirty="0" smtClean="0"/>
              <a:t> de la </a:t>
            </a:r>
            <a:r>
              <a:rPr lang="cs-CZ" dirty="0" err="1" smtClean="0"/>
              <a:t>Última</a:t>
            </a:r>
            <a:r>
              <a:rPr lang="cs-CZ" dirty="0" smtClean="0"/>
              <a:t> Cena)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Jueves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Santo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se </a:t>
            </a:r>
            <a:r>
              <a:rPr lang="cs-CZ" dirty="0" err="1" smtClean="0"/>
              <a:t>conmemora</a:t>
            </a:r>
            <a:r>
              <a:rPr lang="cs-CZ" dirty="0" smtClean="0"/>
              <a:t> la </a:t>
            </a:r>
            <a:r>
              <a:rPr lang="cs-CZ" dirty="0" err="1" smtClean="0"/>
              <a:t>Última</a:t>
            </a:r>
            <a:r>
              <a:rPr lang="cs-CZ" dirty="0" smtClean="0"/>
              <a:t> Cena de </a:t>
            </a:r>
            <a:r>
              <a:rPr lang="cs-CZ" dirty="0" err="1" smtClean="0"/>
              <a:t>Jesús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discípulos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Viernes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Santo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se </a:t>
            </a:r>
            <a:r>
              <a:rPr lang="cs-CZ" dirty="0" err="1" smtClean="0"/>
              <a:t>conmemora</a:t>
            </a:r>
            <a:r>
              <a:rPr lang="cs-CZ" dirty="0" smtClean="0"/>
              <a:t> la </a:t>
            </a:r>
            <a:r>
              <a:rPr lang="cs-CZ" dirty="0" err="1" smtClean="0"/>
              <a:t>Crucifixión</a:t>
            </a:r>
            <a:r>
              <a:rPr lang="cs-CZ" dirty="0" smtClean="0"/>
              <a:t> de </a:t>
            </a:r>
            <a:r>
              <a:rPr lang="cs-CZ" dirty="0" err="1" smtClean="0"/>
              <a:t>Jesús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Sábado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Santo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se </a:t>
            </a:r>
            <a:r>
              <a:rPr lang="cs-CZ" dirty="0" err="1" smtClean="0"/>
              <a:t>espera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momento</a:t>
            </a:r>
            <a:r>
              <a:rPr lang="cs-CZ" dirty="0" smtClean="0"/>
              <a:t> de la </a:t>
            </a:r>
            <a:r>
              <a:rPr lang="cs-CZ" dirty="0" err="1" smtClean="0"/>
              <a:t>Resurrección</a:t>
            </a:r>
            <a:r>
              <a:rPr lang="cs-CZ" dirty="0" smtClean="0"/>
              <a:t>, se </a:t>
            </a:r>
            <a:r>
              <a:rPr lang="cs-CZ" dirty="0" err="1" smtClean="0"/>
              <a:t>conmemora</a:t>
            </a:r>
            <a:r>
              <a:rPr lang="cs-CZ" dirty="0" smtClean="0"/>
              <a:t> </a:t>
            </a:r>
            <a:r>
              <a:rPr lang="cs-CZ" dirty="0" err="1" smtClean="0"/>
              <a:t>Jesús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sepulcro</a:t>
            </a:r>
            <a:r>
              <a:rPr lang="cs-CZ" dirty="0" smtClean="0"/>
              <a:t>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Domingo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Resurrección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la </a:t>
            </a:r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cristianismo</a:t>
            </a:r>
            <a:r>
              <a:rPr lang="cs-CZ" dirty="0" smtClean="0"/>
              <a:t>, se </a:t>
            </a:r>
            <a:r>
              <a:rPr lang="cs-CZ" dirty="0" err="1" smtClean="0"/>
              <a:t>conmemora</a:t>
            </a:r>
            <a:r>
              <a:rPr lang="cs-CZ" dirty="0" smtClean="0"/>
              <a:t> </a:t>
            </a:r>
            <a:r>
              <a:rPr lang="es-ES" dirty="0" smtClean="0"/>
              <a:t>la </a:t>
            </a:r>
            <a:r>
              <a:rPr lang="cs-CZ" dirty="0" smtClean="0"/>
              <a:t>R</a:t>
            </a:r>
            <a:r>
              <a:rPr lang="es-ES" dirty="0" smtClean="0"/>
              <a:t>esurrección de Jesús al tercer día después de haber sido crucificado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Semana </a:t>
            </a:r>
            <a:r>
              <a:rPr lang="cs-CZ" dirty="0" err="1" smtClean="0">
                <a:solidFill>
                  <a:srgbClr val="FF0000"/>
                </a:solidFill>
              </a:rPr>
              <a:t>Santa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4100" dirty="0" smtClean="0"/>
              <a:t>La Semana Santa en España se celebra con la salida a la calle de manifestaciones de </a:t>
            </a:r>
            <a:r>
              <a:rPr lang="cs-CZ" sz="4100" dirty="0" err="1" smtClean="0"/>
              <a:t>fe</a:t>
            </a:r>
            <a:r>
              <a:rPr lang="es-ES" sz="4100" dirty="0" smtClean="0"/>
              <a:t>, llamadas </a:t>
            </a:r>
            <a:r>
              <a:rPr lang="cs-CZ" sz="4100" i="1" dirty="0" err="1" smtClean="0"/>
              <a:t>procesiones</a:t>
            </a:r>
            <a:r>
              <a:rPr lang="es-ES" sz="4100" dirty="0" smtClean="0"/>
              <a:t>, habitualmente organizadas por una </a:t>
            </a:r>
            <a:r>
              <a:rPr lang="cs-CZ" sz="4100" dirty="0" smtClean="0"/>
              <a:t>cofradía¹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800" dirty="0" smtClean="0">
              <a:hlinkClick r:id="rId2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28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3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3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3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3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3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03</a:t>
            </a:r>
            <a:r>
              <a:rPr lang="en-US" sz="1200" dirty="0" smtClean="0"/>
              <a:t>-</a:t>
            </a:r>
            <a:r>
              <a:rPr lang="cs-CZ" sz="1200" dirty="0" smtClean="0"/>
              <a:t>10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  <a:endParaRPr lang="cs-CZ" sz="1300" dirty="0" smtClean="0">
              <a:hlinkClick r:id="rId2"/>
            </a:endParaRPr>
          </a:p>
          <a:p>
            <a:pPr marL="514350" indent="-514350">
              <a:buNone/>
            </a:pPr>
            <a:r>
              <a:rPr lang="cs-CZ" sz="1400" dirty="0" smtClean="0">
                <a:hlinkClick r:id="rId2"/>
              </a:rPr>
              <a:t>&lt;http://es.</a:t>
            </a:r>
            <a:r>
              <a:rPr lang="cs-CZ" sz="1400" dirty="0" err="1" smtClean="0">
                <a:hlinkClick r:id="rId2"/>
              </a:rPr>
              <a:t>wikipedia.org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wiki</a:t>
            </a:r>
            <a:r>
              <a:rPr lang="cs-CZ" sz="1400" dirty="0" smtClean="0">
                <a:hlinkClick r:id="rId2"/>
              </a:rPr>
              <a:t>/Semana_</a:t>
            </a:r>
            <a:r>
              <a:rPr lang="cs-CZ" sz="1400" dirty="0" err="1" smtClean="0">
                <a:hlinkClick r:id="rId2"/>
              </a:rPr>
              <a:t>Santa</a:t>
            </a:r>
            <a:r>
              <a:rPr lang="cs-CZ" sz="1400" dirty="0" smtClean="0">
                <a:hlinkClick r:id="rId2"/>
              </a:rPr>
              <a:t>_</a:t>
            </a:r>
            <a:r>
              <a:rPr lang="cs-CZ" sz="1400" dirty="0" err="1" smtClean="0">
                <a:hlinkClick r:id="rId2"/>
              </a:rPr>
              <a:t>en</a:t>
            </a:r>
            <a:r>
              <a:rPr lang="cs-CZ" sz="1400" dirty="0" smtClean="0">
                <a:hlinkClick r:id="rId2"/>
              </a:rPr>
              <a:t>_</a:t>
            </a:r>
            <a:r>
              <a:rPr lang="cs-CZ" sz="1400" dirty="0" err="1" smtClean="0">
                <a:hlinkClick r:id="rId2"/>
              </a:rPr>
              <a:t>Espa</a:t>
            </a:r>
            <a:r>
              <a:rPr lang="cs-CZ" sz="1400" dirty="0" smtClean="0">
                <a:hlinkClick r:id="rId2"/>
              </a:rPr>
              <a:t>%C3%B1a</a:t>
            </a:r>
            <a:r>
              <a:rPr lang="cs-CZ" sz="1400" dirty="0" smtClean="0"/>
              <a:t>&gt;</a:t>
            </a:r>
          </a:p>
          <a:p>
            <a:pPr marL="514350" indent="-514350">
              <a:buNone/>
            </a:pPr>
            <a:r>
              <a:rPr lang="cs-CZ" sz="1400" dirty="0" smtClean="0">
                <a:hlinkClick r:id="rId3"/>
              </a:rPr>
              <a:t>&lt;http://upload.wikimedia.org/wikipedia/commons/a/aa/Carreter%C3%ADa.jpg</a:t>
            </a:r>
            <a:r>
              <a:rPr lang="cs-CZ" sz="1400" dirty="0" smtClean="0"/>
              <a:t>&gt;</a:t>
            </a:r>
          </a:p>
          <a:p>
            <a:pPr marL="514350" indent="-514350"/>
            <a:endParaRPr lang="cs-CZ" sz="1400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56" name="Picture 8" descr="File:Carreterí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988840"/>
            <a:ext cx="2952328" cy="323620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procesión</a:t>
            </a:r>
            <a:r>
              <a:rPr lang="cs-CZ" dirty="0" smtClean="0"/>
              <a:t> 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o </a:t>
            </a:r>
            <a:r>
              <a:rPr lang="cs-CZ" dirty="0" err="1" smtClean="0"/>
              <a:t>varias</a:t>
            </a:r>
            <a:r>
              <a:rPr lang="cs-CZ" dirty="0" smtClean="0"/>
              <a:t> </a:t>
            </a:r>
            <a:r>
              <a:rPr lang="cs-CZ" dirty="0" err="1" smtClean="0"/>
              <a:t>hermandades</a:t>
            </a:r>
            <a:endParaRPr lang="cs-CZ" dirty="0" smtClean="0"/>
          </a:p>
          <a:p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hermandad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i="1" dirty="0" err="1" smtClean="0"/>
              <a:t>paso</a:t>
            </a:r>
            <a:r>
              <a:rPr lang="cs-CZ" dirty="0" smtClean="0"/>
              <a:t> (</a:t>
            </a:r>
            <a:r>
              <a:rPr lang="cs-CZ" dirty="0" err="1" smtClean="0"/>
              <a:t>escena</a:t>
            </a:r>
            <a:r>
              <a:rPr lang="cs-CZ" dirty="0" smtClean="0"/>
              <a:t>) o </a:t>
            </a:r>
            <a:r>
              <a:rPr lang="cs-CZ" dirty="0" err="1" smtClean="0"/>
              <a:t>pasos</a:t>
            </a:r>
            <a:endParaRPr lang="cs-CZ" dirty="0" smtClean="0"/>
          </a:p>
          <a:p>
            <a:r>
              <a:rPr lang="cs-CZ" dirty="0" err="1" smtClean="0"/>
              <a:t>Pasos</a:t>
            </a:r>
            <a:r>
              <a:rPr lang="cs-CZ" dirty="0" smtClean="0"/>
              <a:t> – </a:t>
            </a:r>
            <a:r>
              <a:rPr lang="cs-CZ" dirty="0" err="1" smtClean="0"/>
              <a:t>suelen</a:t>
            </a:r>
            <a:r>
              <a:rPr lang="cs-CZ" dirty="0" smtClean="0"/>
              <a:t> ser </a:t>
            </a:r>
            <a:r>
              <a:rPr lang="cs-CZ" dirty="0" err="1" smtClean="0"/>
              <a:t>imágenes</a:t>
            </a:r>
            <a:r>
              <a:rPr lang="cs-CZ" dirty="0" smtClean="0"/>
              <a:t> de </a:t>
            </a:r>
            <a:r>
              <a:rPr lang="cs-CZ" dirty="0" err="1" smtClean="0"/>
              <a:t>Jesús</a:t>
            </a:r>
            <a:r>
              <a:rPr lang="cs-CZ" dirty="0" smtClean="0"/>
              <a:t> </a:t>
            </a:r>
            <a:r>
              <a:rPr lang="cs-CZ" dirty="0" err="1" smtClean="0"/>
              <a:t>Cristo</a:t>
            </a:r>
            <a:r>
              <a:rPr lang="cs-CZ" dirty="0" smtClean="0"/>
              <a:t> o </a:t>
            </a:r>
            <a:r>
              <a:rPr lang="cs-CZ" dirty="0" err="1" smtClean="0"/>
              <a:t>Virgen</a:t>
            </a:r>
            <a:r>
              <a:rPr lang="cs-CZ" dirty="0" smtClean="0"/>
              <a:t> </a:t>
            </a:r>
            <a:r>
              <a:rPr lang="cs-CZ" dirty="0" err="1" smtClean="0"/>
              <a:t>María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</a:t>
            </a:r>
            <a:r>
              <a:rPr lang="cs-CZ" sz="1000" dirty="0" smtClean="0">
                <a:hlinkClick r:id="rId2"/>
              </a:rPr>
              <a:t>&lt;http://commons.wikimedia.org/wiki/File:Jesus_despojado_01.JPG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8" name="Picture 6" descr="File:Jesus despojado 0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420888"/>
            <a:ext cx="4032448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i="1" dirty="0" err="1" smtClean="0"/>
              <a:t>penitentes</a:t>
            </a:r>
            <a:r>
              <a:rPr lang="cs-CZ" dirty="0" smtClean="0"/>
              <a:t> (</a:t>
            </a:r>
            <a:r>
              <a:rPr lang="cs-CZ" dirty="0" err="1" smtClean="0"/>
              <a:t>nazarenos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Llevan</a:t>
            </a:r>
            <a:r>
              <a:rPr lang="cs-CZ" dirty="0" smtClean="0"/>
              <a:t> </a:t>
            </a:r>
            <a:r>
              <a:rPr lang="cs-CZ" dirty="0" err="1" smtClean="0"/>
              <a:t>gorros</a:t>
            </a:r>
            <a:r>
              <a:rPr lang="cs-CZ" dirty="0" smtClean="0"/>
              <a:t> </a:t>
            </a:r>
            <a:r>
              <a:rPr lang="cs-CZ" dirty="0" err="1" smtClean="0"/>
              <a:t>cónicos</a:t>
            </a:r>
            <a:r>
              <a:rPr lang="cs-CZ" dirty="0" smtClean="0"/>
              <a:t> </a:t>
            </a:r>
            <a:r>
              <a:rPr lang="cs-CZ" dirty="0" err="1" smtClean="0"/>
              <a:t>llamados</a:t>
            </a:r>
            <a:r>
              <a:rPr lang="cs-CZ" dirty="0" smtClean="0"/>
              <a:t> </a:t>
            </a:r>
            <a:r>
              <a:rPr lang="cs-CZ" i="1" dirty="0" err="1" smtClean="0"/>
              <a:t>capuces</a:t>
            </a:r>
            <a:r>
              <a:rPr lang="cs-CZ" i="1" dirty="0" smtClean="0"/>
              <a:t> 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capuces</a:t>
            </a:r>
            <a:r>
              <a:rPr lang="cs-CZ" dirty="0" smtClean="0"/>
              <a:t> </a:t>
            </a:r>
            <a:r>
              <a:rPr lang="cs-CZ" dirty="0" err="1" smtClean="0"/>
              <a:t>esconden</a:t>
            </a:r>
            <a:r>
              <a:rPr lang="cs-CZ" dirty="0" smtClean="0"/>
              <a:t> la cara de los </a:t>
            </a:r>
            <a:r>
              <a:rPr lang="cs-CZ" dirty="0" err="1" smtClean="0"/>
              <a:t>penitentes</a:t>
            </a:r>
            <a:r>
              <a:rPr lang="cs-CZ" dirty="0" smtClean="0"/>
              <a:t> – </a:t>
            </a:r>
            <a:r>
              <a:rPr lang="cs-CZ" dirty="0" err="1" smtClean="0"/>
              <a:t>quedan</a:t>
            </a:r>
            <a:r>
              <a:rPr lang="cs-CZ" dirty="0" smtClean="0"/>
              <a:t> </a:t>
            </a:r>
            <a:r>
              <a:rPr lang="cs-CZ" dirty="0" err="1" smtClean="0"/>
              <a:t>anónimos</a:t>
            </a:r>
            <a:endParaRPr lang="cs-CZ" dirty="0" smtClean="0"/>
          </a:p>
          <a:p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hermandad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color</a:t>
            </a:r>
            <a:r>
              <a:rPr lang="cs-CZ" dirty="0" smtClean="0"/>
              <a:t> de </a:t>
            </a:r>
            <a:r>
              <a:rPr lang="cs-CZ" dirty="0" err="1" smtClean="0"/>
              <a:t>túnica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</a:t>
            </a:r>
            <a:r>
              <a:rPr lang="cs-CZ" sz="1000" dirty="0" smtClean="0">
                <a:hlinkClick r:id="rId2"/>
              </a:rPr>
              <a:t>&lt;http://commons.wikimedia.org/wiki/File:SevillaNazarenoHLaCarreteria04.jpg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482" name="Picture 2" descr="http://upload.wikimedia.org/wikipedia/commons/thumb/e/e0/SevillaNazarenoHLaCarreteria04.jpg/200px-SevillaNazarenoHLaCarreteria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276872"/>
            <a:ext cx="2448272" cy="32684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571</TotalTime>
  <Words>1725</Words>
  <Application>Microsoft Office PowerPoint</Application>
  <PresentationFormat>Předvádění na obrazovce (4:3)</PresentationFormat>
  <Paragraphs>488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Tok</vt:lpstr>
      <vt:lpstr>FIESTAS EN EL MUNDO HISPANOHABLANTE</vt:lpstr>
      <vt:lpstr>Fiesta</vt:lpstr>
      <vt:lpstr>Tipos de fiestas en España</vt:lpstr>
      <vt:lpstr>Fiestas religiosas</vt:lpstr>
      <vt:lpstr> La Semana Santa</vt:lpstr>
      <vt:lpstr>Prezentace aplikace PowerPoint</vt:lpstr>
      <vt:lpstr>La Semana Santa</vt:lpstr>
      <vt:lpstr>Prezentace aplikace PowerPoint</vt:lpstr>
      <vt:lpstr>Prezentace aplikace PowerPoint</vt:lpstr>
      <vt:lpstr>Fiestas nacionales</vt:lpstr>
      <vt:lpstr>El 12 de octubre</vt:lpstr>
      <vt:lpstr>Prezentace aplikace PowerPoint</vt:lpstr>
      <vt:lpstr>Carnavales</vt:lpstr>
      <vt:lpstr>Prezentace aplikace PowerPoint</vt:lpstr>
      <vt:lpstr>El Carnaval de Santa Cruz de Tenerife</vt:lpstr>
      <vt:lpstr>Prezentace aplikace PowerPoint</vt:lpstr>
      <vt:lpstr>La Tomatina</vt:lpstr>
      <vt:lpstr>Prezentace aplikace PowerPoint</vt:lpstr>
      <vt:lpstr>Fiestas en Hispanoamérica</vt:lpstr>
      <vt:lpstr>Inti Raymi</vt:lpstr>
      <vt:lpstr>Prezentace aplikace PowerPoint</vt:lpstr>
      <vt:lpstr>El Día de Muertos</vt:lpstr>
      <vt:lpstr>Prezentace aplikace PowerPoint</vt:lpstr>
      <vt:lpstr>El Altar de muertos</vt:lpstr>
      <vt:lpstr>Prezentace aplikace PowerPoint</vt:lpstr>
      <vt:lpstr>La ofrenda y la visita de las almas</vt:lpstr>
      <vt:lpstr>Las calaveras de dulce</vt:lpstr>
      <vt:lpstr>El Pan de Muerto</vt:lpstr>
      <vt:lpstr>Las flores</vt:lpstr>
      <vt:lpstr>Použité zdroje informací: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67</cp:revision>
  <dcterms:created xsi:type="dcterms:W3CDTF">2012-09-18T04:01:33Z</dcterms:created>
  <dcterms:modified xsi:type="dcterms:W3CDTF">2013-06-10T10:41:23Z</dcterms:modified>
</cp:coreProperties>
</file>