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90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2" r:id="rId34"/>
    <p:sldId id="289" r:id="rId35"/>
    <p:sldId id="260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>
        <p:scale>
          <a:sx n="94" d="100"/>
          <a:sy n="94" d="100"/>
        </p:scale>
        <p:origin x="-91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Feria_Seville.jpg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://commons.wikimedia.org/wiki/File:Interior_caseta_feria_abril_2009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//commons.wikimedia.org/wiki/File:Feria_Seville.jpg" TargetMode="External"/><Relationship Id="rId5" Type="http://schemas.openxmlformats.org/officeDocument/2006/relationships/image" Target="../media/image9.jpeg"/><Relationship Id="rId4" Type="http://schemas.openxmlformats.org/officeDocument/2006/relationships/hyperlink" Target="//commons.wikimedia.org/wiki/File:Interior_caseta_feria_abril_2009.jp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FeriaJerez2010-P1070068.JPG" TargetMode="External"/><Relationship Id="rId2" Type="http://schemas.openxmlformats.org/officeDocument/2006/relationships/hyperlink" Target="http://commons.wikimedia.org/wiki/File:FeriaJerez2010-P1070068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FeriaJerez2010-P1070104.JPG" TargetMode="External"/><Relationship Id="rId2" Type="http://schemas.openxmlformats.org/officeDocument/2006/relationships/hyperlink" Target="http://commons.wikimedia.org/wiki/File:FeriaJerez2010-P1070104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evillaFeAb08CarrEpo001.JPG" TargetMode="External"/><Relationship Id="rId2" Type="http://schemas.openxmlformats.org/officeDocument/2006/relationships/hyperlink" Target="http://commons.wikimedia.org/wiki/File:SevillaFeAb08CarrEpo00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FeriaAbrilSevillaCalleInfierno.jpg" TargetMode="External"/><Relationship Id="rId2" Type="http://schemas.openxmlformats.org/officeDocument/2006/relationships/hyperlink" Target="http://commons.wikimedia.org/wiki/File:FeriaAbrilSevillaCalleInfierno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269_elRocioTE.jpg" TargetMode="External"/><Relationship Id="rId2" Type="http://schemas.openxmlformats.org/officeDocument/2006/relationships/hyperlink" Target="http://commons.wikimedia.org/wiki/File:269_elRocioTE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impecado_de_la_hermandad_de_Sanl%C3%BAcar._Romer%C3%ADa_de_El_Roc%C3%ADo,_embarque_de_las_hermandades_en_Sanl%C3%BAcar_hacia_IMGP3114.JPG" TargetMode="External"/><Relationship Id="rId2" Type="http://schemas.openxmlformats.org/officeDocument/2006/relationships/hyperlink" Target="http://commons.wikimedia.org/wiki/File:Simpecado_de_la_hermandad_de_Sanl%C3%BAcar._Romer%C3%ADa_de_El_Roc%C3%ADo,_embarque_de_las_hermandades_en_Sanl%C3%BAcar_hacia_IMGP3114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Virgen_Rocio.jpg" TargetMode="External"/><Relationship Id="rId2" Type="http://schemas.openxmlformats.org/officeDocument/2006/relationships/hyperlink" Target="http://commons.wikimedia.org/wiki/File:6_Falla_Plaza_del_Ayuntamiento_2012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ncierro_de_Cu%C3%A9llar_en_la_calle_de_las_Parras_(2010).jpg" TargetMode="External"/><Relationship Id="rId2" Type="http://schemas.openxmlformats.org/officeDocument/2006/relationships/hyperlink" Target="http://commons.wikimedia.org/wiki/File:Encierro_de_Cu%C3%A9llar_en_la_calle_de_las_Parras_(2010)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anfermines_Vaquillas_Pamplona_05.jpg" TargetMode="External"/><Relationship Id="rId2" Type="http://schemas.openxmlformats.org/officeDocument/2006/relationships/hyperlink" Target="http://commons.wikimedia.org/wiki/File:Sanfermines_Vaquillas_Pamplona_05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ncierro_7_de_julio_de_2005.jpg" TargetMode="External"/><Relationship Id="rId2" Type="http://schemas.openxmlformats.org/officeDocument/2006/relationships/hyperlink" Target="http://commons.wikimedia.org/wiki/File:Encierro_7_de_julio_de_2005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amplona_Sanfermines_Calle_San_Nicolas.JPG" TargetMode="External"/><Relationship Id="rId2" Type="http://schemas.openxmlformats.org/officeDocument/2006/relationships/hyperlink" Target="http://commons.wikimedia.org/wiki/File:Pamplona_Sanfermines_Calle_San_Nicolas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hyperlink" Target="http://commons.wikimedia.org/wiki/File:Pamplona_Sanfermines_Calle_San_Nicolas.JPG" TargetMode="External"/><Relationship Id="rId7" Type="http://schemas.openxmlformats.org/officeDocument/2006/relationships/hyperlink" Target="//commons.wikimedia.org/wiki/File:Ofrenda_de_flores_(Zaragoza).jpg" TargetMode="External"/><Relationship Id="rId2" Type="http://schemas.openxmlformats.org/officeDocument/2006/relationships/hyperlink" Target="http://commons.wikimedia.org/wiki/File:Zaragoza_-_Ofrenda_de_flores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jpeg"/><Relationship Id="rId5" Type="http://schemas.openxmlformats.org/officeDocument/2006/relationships/hyperlink" Target="//commons.wikimedia.org/wiki/File:Zaragoza_-_Ofrenda_de_flores.jpg" TargetMode="External"/><Relationship Id="rId4" Type="http://schemas.openxmlformats.org/officeDocument/2006/relationships/hyperlink" Target="http://commons.wikimedia.org/wiki/File:Ofrenda_de_flores_(Zaragoza).jpg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amplona_Sanfermines_Calle_San_Nicolas.JPG" TargetMode="External"/><Relationship Id="rId2" Type="http://schemas.openxmlformats.org/officeDocument/2006/relationships/hyperlink" Target="http://es.wikipedia.org/wiki/Fiestas_del_Pila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hyperlink" Target="http://commons.wikimedia.org/wiki/File:Pamplona_Sanfermines_Calle_San_Nicolas.JPG" TargetMode="External"/><Relationship Id="rId7" Type="http://schemas.openxmlformats.org/officeDocument/2006/relationships/hyperlink" Target="//commons.wikimedia.org/wiki/File:Gigantes_de_Zaragoza,_el_duque_de_Villahermosa,_la_negra_y_el_chino.jpg" TargetMode="External"/><Relationship Id="rId2" Type="http://schemas.openxmlformats.org/officeDocument/2006/relationships/hyperlink" Target="http://commons.wikimedia.org/wiki/File:Gigantes_de_Zaragoza,_el_rey_y_la_reina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jpeg"/><Relationship Id="rId5" Type="http://schemas.openxmlformats.org/officeDocument/2006/relationships/hyperlink" Target="//commons.wikimedia.org/wiki/File:Gigantes_de_Zaragoza,_el_rey_y_la_reina.jpg" TargetMode="External"/><Relationship Id="rId4" Type="http://schemas.openxmlformats.org/officeDocument/2006/relationships/hyperlink" Target="http://commons.wikimedia.org/wiki/File:Gigantes_de_Zaragoza,_el_duque_de_Villahermosa,_la_negra_y_el_chino.jpg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hyperlink" Target="http://commons.wikimedia.org/wiki/File:Pamplona_Sanfermines_Calle_San_Nicolas.JPG" TargetMode="External"/><Relationship Id="rId7" Type="http://schemas.openxmlformats.org/officeDocument/2006/relationships/hyperlink" Target="//commons.wikimedia.org/wiki/File:Cabezudos_de_Zaragoza,_el_torero.jpg" TargetMode="External"/><Relationship Id="rId2" Type="http://schemas.openxmlformats.org/officeDocument/2006/relationships/hyperlink" Target="http://commons.wikimedia.org/wiki/File:Cabezudos_de_Zaragoza._El_Morico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jpeg"/><Relationship Id="rId5" Type="http://schemas.openxmlformats.org/officeDocument/2006/relationships/hyperlink" Target="//commons.wikimedia.org/wiki/File:Cabezudos_de_Zaragoza._El_Morico.jpg" TargetMode="External"/><Relationship Id="rId4" Type="http://schemas.openxmlformats.org/officeDocument/2006/relationships/hyperlink" Target="http://commons.wikimedia.org/wiki/File:Cabezudos_de_Zaragoza,_el_torero.jpg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hyperlink" Target="http://commons.wikimedia.org/wiki/File:Pamplona_Sanfermines_Calle_San_Nicolas.JPG" TargetMode="External"/><Relationship Id="rId7" Type="http://schemas.openxmlformats.org/officeDocument/2006/relationships/hyperlink" Target="//upload.wikimedia.org/wikipedia/commons/e/e8/Pde8fm_2610.jpg" TargetMode="External"/><Relationship Id="rId2" Type="http://schemas.openxmlformats.org/officeDocument/2006/relationships/hyperlink" Target="http://commons.wikimedia.org/wiki/File:3d10_fm_de_vilafranca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jpeg"/><Relationship Id="rId5" Type="http://schemas.openxmlformats.org/officeDocument/2006/relationships/hyperlink" Target="//commons.wikimedia.org/wiki/File:3d10_fm_de_vilafranca.jpg" TargetMode="External"/><Relationship Id="rId4" Type="http://schemas.openxmlformats.org/officeDocument/2006/relationships/hyperlink" Target="http://upload.wikimedia.org/wikipedia/commons/e/e8/Pde8fm_2610.jpg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Feria_de_Abril" TargetMode="External"/><Relationship Id="rId7" Type="http://schemas.openxmlformats.org/officeDocument/2006/relationships/hyperlink" Target="http://es.wikipedia.org/wiki/Sanfermines" TargetMode="External"/><Relationship Id="rId2" Type="http://schemas.openxmlformats.org/officeDocument/2006/relationships/hyperlink" Target="http://es.wikipedia.org/wiki/Fallas_de_Valenc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Fiestas_del_Pilar" TargetMode="External"/><Relationship Id="rId5" Type="http://schemas.openxmlformats.org/officeDocument/2006/relationships/hyperlink" Target="http://es.wikipedia.org/wiki/Castellers" TargetMode="External"/><Relationship Id="rId4" Type="http://schemas.openxmlformats.org/officeDocument/2006/relationships/hyperlink" Target="http://es.wikipedia.org/wiki/Romer%C3%ADa_de_El_Roc%C3%ADo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6_Falla_Plaza_del_Ayuntamiento_2012.JPG" TargetMode="External"/><Relationship Id="rId2" Type="http://schemas.openxmlformats.org/officeDocument/2006/relationships/hyperlink" Target="http://commons.wikimedia.org/wiki/File:6_Falla_Plaza_del_Ayuntamiento_2012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Children_parading_in_historical_Valencian_costumes.jpg" TargetMode="External"/><Relationship Id="rId2" Type="http://schemas.openxmlformats.org/officeDocument/2006/relationships/hyperlink" Target="http://commons.wikimedia.org/wiki/File:Children_parading_in_historical_Valencian_costumes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Calle_iluminada_de_Sueca-Literato_Azor%C3%ADn_2008_1.JPG" TargetMode="External"/><Relationship Id="rId2" Type="http://schemas.openxmlformats.org/officeDocument/2006/relationships/hyperlink" Target="http://commons.wikimedia.org/wiki/File:Calle_iluminada_de_Sueca-Literato_Azor%C3%ADn_2008_1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Falla_Crema.jpg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commons.wikimedia.org/wiki/File:Falla_egipcia_collapsing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Falla_egipcia_collapsing.jpg" TargetMode="External"/><Relationship Id="rId5" Type="http://schemas.openxmlformats.org/officeDocument/2006/relationships/image" Target="../media/image6.jpeg"/><Relationship Id="rId4" Type="http://schemas.openxmlformats.org/officeDocument/2006/relationships/hyperlink" Target="//commons.wikimedia.org/wiki/File:Falla_Crema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evillaFeriaDeAbril10.jpg" TargetMode="External"/><Relationship Id="rId2" Type="http://schemas.openxmlformats.org/officeDocument/2006/relationships/hyperlink" Target="http://commons.wikimedia.org/wiki/File:SevillaFeriaDeAbril10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FIESTAS PATRONALES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925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 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	Březen 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40" y="404664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típico</a:t>
            </a:r>
            <a:r>
              <a:rPr lang="cs-CZ" dirty="0" smtClean="0"/>
              <a:t> para la </a:t>
            </a:r>
            <a:r>
              <a:rPr lang="cs-CZ" dirty="0" err="1" smtClean="0"/>
              <a:t>Feria</a:t>
            </a:r>
            <a:r>
              <a:rPr lang="cs-CZ" dirty="0" smtClean="0"/>
              <a:t> de </a:t>
            </a:r>
            <a:r>
              <a:rPr lang="cs-CZ" dirty="0" err="1" smtClean="0"/>
              <a:t>Abril</a:t>
            </a:r>
            <a:r>
              <a:rPr lang="cs-CZ" dirty="0" smtClean="0"/>
              <a:t>: </a:t>
            </a:r>
          </a:p>
          <a:p>
            <a:pPr algn="ctr"/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casetas</a:t>
            </a:r>
            <a:endParaRPr lang="cs-CZ" dirty="0" smtClean="0">
              <a:solidFill>
                <a:srgbClr val="FFC000"/>
              </a:solidFill>
            </a:endParaRPr>
          </a:p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comida</a:t>
            </a:r>
            <a:r>
              <a:rPr lang="cs-CZ" dirty="0" smtClean="0">
                <a:solidFill>
                  <a:srgbClr val="FFC000"/>
                </a:solidFill>
              </a:rPr>
              <a:t> y la </a:t>
            </a:r>
            <a:r>
              <a:rPr lang="cs-CZ" dirty="0" err="1" smtClean="0">
                <a:solidFill>
                  <a:srgbClr val="FFC000"/>
                </a:solidFill>
              </a:rPr>
              <a:t>bebida</a:t>
            </a:r>
            <a:endParaRPr lang="cs-CZ" dirty="0" smtClean="0">
              <a:solidFill>
                <a:srgbClr val="FFC000"/>
              </a:solidFill>
            </a:endParaRPr>
          </a:p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traje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Flamenca</a:t>
            </a:r>
            <a:endParaRPr lang="cs-CZ" dirty="0" smtClean="0">
              <a:solidFill>
                <a:srgbClr val="FFC000"/>
              </a:solidFill>
            </a:endParaRPr>
          </a:p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cante</a:t>
            </a:r>
            <a:r>
              <a:rPr lang="cs-CZ" dirty="0" smtClean="0">
                <a:solidFill>
                  <a:srgbClr val="FFC000"/>
                </a:solidFill>
              </a:rPr>
              <a:t> y </a:t>
            </a:r>
            <a:r>
              <a:rPr lang="cs-CZ" dirty="0" err="1" smtClean="0">
                <a:solidFill>
                  <a:srgbClr val="FFC000"/>
                </a:solidFill>
              </a:rPr>
              <a:t>baile</a:t>
            </a:r>
            <a:endParaRPr lang="cs-CZ" dirty="0" smtClean="0">
              <a:solidFill>
                <a:srgbClr val="FFC000"/>
              </a:solidFill>
            </a:endParaRPr>
          </a:p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paseo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caballos</a:t>
            </a:r>
            <a:endParaRPr lang="cs-CZ" dirty="0" smtClean="0">
              <a:solidFill>
                <a:srgbClr val="FFC000"/>
              </a:solidFill>
            </a:endParaRPr>
          </a:p>
          <a:p>
            <a:pPr algn="ctr"/>
            <a:r>
              <a:rPr lang="es-ES" dirty="0" smtClean="0">
                <a:solidFill>
                  <a:srgbClr val="FFC000"/>
                </a:solidFill>
              </a:rPr>
              <a:t>La "calle del Infierno"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casetas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Puestos</a:t>
            </a:r>
            <a:r>
              <a:rPr lang="cs-CZ" dirty="0" smtClean="0"/>
              <a:t> de </a:t>
            </a:r>
            <a:r>
              <a:rPr lang="cs-CZ" dirty="0" err="1" smtClean="0"/>
              <a:t>tela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lugar</a:t>
            </a:r>
            <a:r>
              <a:rPr lang="cs-CZ" dirty="0" smtClean="0"/>
              <a:t> para </a:t>
            </a:r>
            <a:r>
              <a:rPr lang="cs-CZ" dirty="0" err="1" smtClean="0"/>
              <a:t>bailar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&lt;http://commons.wikimedia.org/wiki/File:Interior_caseta_feria_abril_2009.jpg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&lt;http://commons.wikimedia.org/wiki/File:Feria_Seville.jpg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3554" name="Picture 2" descr="http://upload.wikimedia.org/wikipedia/commons/thumb/c/cd/Interior_caseta_feria_abril_2009.jpg/250px-Interior_caseta_feria_abril_2009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2780928"/>
            <a:ext cx="3888432" cy="2597473"/>
          </a:xfrm>
          <a:prstGeom prst="rect">
            <a:avLst/>
          </a:prstGeom>
          <a:noFill/>
        </p:spPr>
      </p:pic>
      <p:pic>
        <p:nvPicPr>
          <p:cNvPr id="23556" name="Picture 4" descr="http://upload.wikimedia.org/wikipedia/commons/thumb/8/83/Feria_Seville.jpg/231px-Feria_Seville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2780928"/>
            <a:ext cx="3528392" cy="26424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  <a:noFill/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comida</a:t>
            </a:r>
            <a:r>
              <a:rPr lang="cs-CZ" dirty="0" smtClean="0">
                <a:solidFill>
                  <a:srgbClr val="FFC000"/>
                </a:solidFill>
              </a:rPr>
              <a:t> y la </a:t>
            </a:r>
            <a:r>
              <a:rPr lang="cs-CZ" dirty="0" err="1" smtClean="0">
                <a:solidFill>
                  <a:srgbClr val="FFC000"/>
                </a:solidFill>
              </a:rPr>
              <a:t>bebida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„La </a:t>
            </a:r>
            <a:r>
              <a:rPr lang="cs-CZ" dirty="0" err="1" smtClean="0"/>
              <a:t>noche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pescaíto</a:t>
            </a:r>
            <a:r>
              <a:rPr lang="cs-CZ" dirty="0" smtClean="0"/>
              <a:t>“ – se </a:t>
            </a:r>
            <a:r>
              <a:rPr lang="cs-CZ" dirty="0" err="1" smtClean="0"/>
              <a:t>celebra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lunes</a:t>
            </a:r>
            <a:r>
              <a:rPr lang="cs-CZ" dirty="0" smtClean="0"/>
              <a:t> para </a:t>
            </a:r>
            <a:r>
              <a:rPr lang="cs-CZ" dirty="0" err="1" smtClean="0"/>
              <a:t>recibir</a:t>
            </a:r>
            <a:r>
              <a:rPr lang="cs-CZ" dirty="0" smtClean="0"/>
              <a:t> la </a:t>
            </a:r>
            <a:r>
              <a:rPr lang="cs-CZ" dirty="0" err="1" smtClean="0"/>
              <a:t>fiesta</a:t>
            </a:r>
            <a:r>
              <a:rPr lang="cs-CZ" dirty="0" smtClean="0"/>
              <a:t>. Se </a:t>
            </a:r>
            <a:r>
              <a:rPr lang="cs-CZ" dirty="0" err="1" smtClean="0"/>
              <a:t>come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pescado</a:t>
            </a:r>
            <a:r>
              <a:rPr lang="cs-CZ" dirty="0" smtClean="0"/>
              <a:t> frito</a:t>
            </a:r>
          </a:p>
          <a:p>
            <a:r>
              <a:rPr lang="cs-CZ" dirty="0" err="1" smtClean="0"/>
              <a:t>Hay</a:t>
            </a:r>
            <a:r>
              <a:rPr lang="cs-CZ" dirty="0" smtClean="0"/>
              <a:t> gran </a:t>
            </a:r>
            <a:r>
              <a:rPr lang="cs-CZ" dirty="0" err="1" smtClean="0"/>
              <a:t>variedad</a:t>
            </a:r>
            <a:r>
              <a:rPr lang="cs-CZ" dirty="0" smtClean="0"/>
              <a:t> de </a:t>
            </a:r>
            <a:r>
              <a:rPr lang="cs-CZ" dirty="0" err="1" smtClean="0"/>
              <a:t>distintos</a:t>
            </a:r>
            <a:r>
              <a:rPr lang="cs-CZ" dirty="0" smtClean="0"/>
              <a:t> </a:t>
            </a:r>
            <a:r>
              <a:rPr lang="cs-CZ" dirty="0" err="1" smtClean="0"/>
              <a:t>platos</a:t>
            </a:r>
            <a:r>
              <a:rPr lang="cs-CZ" dirty="0" smtClean="0"/>
              <a:t> -</a:t>
            </a:r>
            <a:r>
              <a:rPr lang="es-ES" dirty="0" smtClean="0"/>
              <a:t> papas con chocos, garbanzos con bacalao</a:t>
            </a:r>
            <a:r>
              <a:rPr lang="cs-CZ" dirty="0" smtClean="0"/>
              <a:t>, </a:t>
            </a:r>
            <a:r>
              <a:rPr lang="cs-CZ" dirty="0" err="1" smtClean="0"/>
              <a:t>gambas</a:t>
            </a:r>
            <a:r>
              <a:rPr lang="cs-CZ" dirty="0" smtClean="0"/>
              <a:t>, </a:t>
            </a:r>
            <a:r>
              <a:rPr lang="cs-CZ" dirty="0" err="1" smtClean="0"/>
              <a:t>revueltos</a:t>
            </a:r>
            <a:r>
              <a:rPr lang="cs-CZ" dirty="0" smtClean="0"/>
              <a:t>, </a:t>
            </a:r>
            <a:r>
              <a:rPr lang="cs-CZ" dirty="0" err="1" smtClean="0"/>
              <a:t>pimientos</a:t>
            </a:r>
            <a:r>
              <a:rPr lang="cs-CZ" dirty="0" smtClean="0"/>
              <a:t> </a:t>
            </a:r>
            <a:r>
              <a:rPr lang="cs-CZ" dirty="0" err="1" smtClean="0"/>
              <a:t>fritos</a:t>
            </a:r>
            <a:r>
              <a:rPr lang="cs-CZ" dirty="0" smtClean="0"/>
              <a:t>, </a:t>
            </a:r>
            <a:r>
              <a:rPr lang="cs-CZ" dirty="0" err="1" smtClean="0"/>
              <a:t>tortillas</a:t>
            </a:r>
            <a:r>
              <a:rPr lang="cs-CZ" dirty="0" smtClean="0"/>
              <a:t> de </a:t>
            </a:r>
            <a:r>
              <a:rPr lang="cs-CZ" dirty="0" err="1" smtClean="0"/>
              <a:t>patata</a:t>
            </a:r>
            <a:r>
              <a:rPr lang="cs-CZ" dirty="0" smtClean="0"/>
              <a:t>, </a:t>
            </a:r>
            <a:r>
              <a:rPr lang="cs-CZ" dirty="0" err="1" smtClean="0"/>
              <a:t>jamón</a:t>
            </a:r>
            <a:r>
              <a:rPr lang="cs-CZ" dirty="0" smtClean="0"/>
              <a:t>, </a:t>
            </a:r>
            <a:r>
              <a:rPr lang="cs-CZ" dirty="0" err="1" smtClean="0"/>
              <a:t>queso</a:t>
            </a:r>
            <a:endParaRPr lang="cs-CZ" dirty="0" smtClean="0"/>
          </a:p>
          <a:p>
            <a:r>
              <a:rPr lang="es-ES" dirty="0" smtClean="0"/>
              <a:t>Los buñuelos o los churros acompañados de chocolate caliente son otra de las tradiciones de</a:t>
            </a:r>
            <a:r>
              <a:rPr lang="cs-CZ" dirty="0" smtClean="0"/>
              <a:t> </a:t>
            </a:r>
            <a:r>
              <a:rPr lang="es-ES" dirty="0" smtClean="0"/>
              <a:t>l</a:t>
            </a:r>
            <a:r>
              <a:rPr lang="cs-CZ" dirty="0" smtClean="0"/>
              <a:t>a </a:t>
            </a:r>
            <a:r>
              <a:rPr lang="cs-CZ" dirty="0" err="1" smtClean="0"/>
              <a:t>Feria</a:t>
            </a:r>
            <a:endParaRPr lang="cs-CZ" dirty="0" smtClean="0"/>
          </a:p>
          <a:p>
            <a:r>
              <a:rPr lang="cs-CZ" dirty="0" err="1" smtClean="0"/>
              <a:t>Vinos</a:t>
            </a:r>
            <a:r>
              <a:rPr lang="cs-CZ" dirty="0" smtClean="0"/>
              <a:t> </a:t>
            </a:r>
            <a:r>
              <a:rPr lang="cs-CZ" dirty="0" err="1" smtClean="0"/>
              <a:t>tradicionales</a:t>
            </a:r>
            <a:r>
              <a:rPr lang="cs-CZ" dirty="0" smtClean="0"/>
              <a:t> </a:t>
            </a:r>
            <a:r>
              <a:rPr lang="cs-CZ" dirty="0" err="1" smtClean="0"/>
              <a:t>andaluces</a:t>
            </a:r>
            <a:r>
              <a:rPr lang="cs-CZ" dirty="0" smtClean="0"/>
              <a:t> </a:t>
            </a:r>
            <a:r>
              <a:rPr lang="cs-CZ" dirty="0" err="1" smtClean="0"/>
              <a:t>acompañan</a:t>
            </a:r>
            <a:r>
              <a:rPr lang="cs-CZ" dirty="0" smtClean="0"/>
              <a:t> la </a:t>
            </a:r>
            <a:r>
              <a:rPr lang="cs-CZ" dirty="0" err="1" smtClean="0"/>
              <a:t>comida</a:t>
            </a:r>
            <a:r>
              <a:rPr lang="cs-CZ" dirty="0" smtClean="0"/>
              <a:t> – la  </a:t>
            </a:r>
            <a:r>
              <a:rPr lang="cs-CZ" dirty="0" err="1" smtClean="0"/>
              <a:t>manzanilla</a:t>
            </a:r>
            <a:r>
              <a:rPr lang="cs-CZ" dirty="0" smtClean="0"/>
              <a:t> y </a:t>
            </a:r>
            <a:r>
              <a:rPr lang="cs-CZ" dirty="0" err="1" smtClean="0"/>
              <a:t>el</a:t>
            </a:r>
            <a:r>
              <a:rPr lang="cs-CZ" dirty="0" smtClean="0"/>
              <a:t> vino </a:t>
            </a:r>
            <a:r>
              <a:rPr lang="cs-CZ" dirty="0" err="1" smtClean="0"/>
              <a:t>fino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traje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Flamenca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es-ES" dirty="0" smtClean="0"/>
              <a:t>vestido imprescindible</a:t>
            </a:r>
            <a:r>
              <a:rPr lang="cs-CZ" dirty="0" smtClean="0"/>
              <a:t> </a:t>
            </a:r>
            <a:r>
              <a:rPr lang="cs-CZ" dirty="0" err="1" smtClean="0"/>
              <a:t>durante</a:t>
            </a:r>
            <a:r>
              <a:rPr lang="cs-CZ" dirty="0" smtClean="0"/>
              <a:t> la </a:t>
            </a:r>
            <a:r>
              <a:rPr lang="cs-CZ" dirty="0" err="1" smtClean="0"/>
              <a:t>Feria</a:t>
            </a:r>
            <a:endParaRPr lang="cs-CZ" dirty="0" smtClean="0"/>
          </a:p>
          <a:p>
            <a:r>
              <a:rPr lang="cs-CZ" dirty="0" smtClean="0"/>
              <a:t>Es</a:t>
            </a:r>
            <a:r>
              <a:rPr lang="es-ES" dirty="0" smtClean="0"/>
              <a:t> un vestido largo y entallado que llega hasta el tobillo y se adorna con varios volantes que se colocan tanto en la falda como en las mangas. </a:t>
            </a:r>
            <a:endParaRPr lang="cs-CZ" dirty="0" smtClean="0"/>
          </a:p>
          <a:p>
            <a:r>
              <a:rPr lang="cs-CZ" dirty="0" smtClean="0"/>
              <a:t>Es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vestido</a:t>
            </a:r>
            <a:r>
              <a:rPr lang="cs-CZ" dirty="0" smtClean="0"/>
              <a:t> </a:t>
            </a:r>
            <a:r>
              <a:rPr lang="cs-CZ" dirty="0" err="1" smtClean="0"/>
              <a:t>hecho</a:t>
            </a:r>
            <a:r>
              <a:rPr lang="cs-CZ" dirty="0" smtClean="0"/>
              <a:t> </a:t>
            </a:r>
            <a:r>
              <a:rPr lang="es-ES" dirty="0" smtClean="0"/>
              <a:t>en alegres colores</a:t>
            </a:r>
            <a:r>
              <a:rPr lang="cs-CZ" dirty="0" smtClean="0"/>
              <a:t>, </a:t>
            </a:r>
            <a:r>
              <a:rPr lang="es-ES" dirty="0" smtClean="0"/>
              <a:t>en diseños lisos </a:t>
            </a:r>
            <a:r>
              <a:rPr lang="cs-CZ" dirty="0" smtClean="0"/>
              <a:t>y </a:t>
            </a:r>
            <a:r>
              <a:rPr lang="es-ES" dirty="0" smtClean="0"/>
              <a:t>estampados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típicos</a:t>
            </a:r>
            <a:r>
              <a:rPr lang="cs-CZ" dirty="0" smtClean="0"/>
              <a:t> son los </a:t>
            </a:r>
            <a:r>
              <a:rPr lang="cs-CZ" dirty="0" err="1" smtClean="0"/>
              <a:t>vestidos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lunares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&lt;http://commons.wikimedia.org/wiki/File:FeriaJerez2010-P1070068.JPG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7650" name="Picture 2" descr="http://upload.wikimedia.org/wikipedia/commons/thumb/a/a4/FeriaJerez2010-P1070068.JPG/220px-FeriaJerez2010-P1070068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1124744"/>
            <a:ext cx="3384376" cy="450737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cante</a:t>
            </a:r>
            <a:r>
              <a:rPr lang="cs-CZ" dirty="0" smtClean="0">
                <a:solidFill>
                  <a:srgbClr val="FFC000"/>
                </a:solidFill>
              </a:rPr>
              <a:t> y 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baile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sevillanas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- </a:t>
            </a:r>
            <a:r>
              <a:rPr lang="es-ES" dirty="0" smtClean="0"/>
              <a:t>el cante y baile típico de la Feria de Sevilla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&lt;http://commons.wikimedia.org/wiki/File:FeriaJerez2010-P1070104.JPG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9698" name="Picture 2" descr="http://upload.wikimedia.org/wikipedia/commons/thumb/b/b3/FeriaJerez2010-P1070104.JPG/220px-FeriaJerez2010-P10701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2924944"/>
            <a:ext cx="3168352" cy="237626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paseo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caballos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cs-CZ" dirty="0" err="1" smtClean="0"/>
              <a:t>paseo</a:t>
            </a:r>
            <a:r>
              <a:rPr lang="cs-CZ" dirty="0" smtClean="0"/>
              <a:t> de </a:t>
            </a:r>
            <a:r>
              <a:rPr lang="cs-CZ" dirty="0" err="1" smtClean="0"/>
              <a:t>carruajes</a:t>
            </a:r>
            <a:r>
              <a:rPr lang="cs-CZ" dirty="0" smtClean="0"/>
              <a:t> y </a:t>
            </a:r>
            <a:r>
              <a:rPr lang="cs-CZ" dirty="0" err="1" smtClean="0"/>
              <a:t>caballos</a:t>
            </a:r>
            <a:endParaRPr lang="cs-CZ" dirty="0" smtClean="0"/>
          </a:p>
          <a:p>
            <a:r>
              <a:rPr lang="es-ES" dirty="0" smtClean="0"/>
              <a:t>El "coche de caballo" es el único elemento de transporte permitido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Feria</a:t>
            </a:r>
            <a:r>
              <a:rPr lang="cs-CZ" dirty="0" smtClean="0"/>
              <a:t> de </a:t>
            </a:r>
            <a:r>
              <a:rPr lang="cs-CZ" dirty="0" err="1" smtClean="0"/>
              <a:t>Abril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&lt;http://commons.wikimedia.org/wiki/File:SevillaFeAb08CarrEpo001.JPG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0722" name="Picture 2" descr="http://upload.wikimedia.org/wikipedia/commons/thumb/7/7d/SevillaFeAb08CarrEpo001.JPG/210px-SevillaFeAb08CarrEpo00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573016"/>
            <a:ext cx="2952328" cy="222127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es-ES" dirty="0" smtClean="0">
                <a:solidFill>
                  <a:srgbClr val="FFC000"/>
                </a:solidFill>
              </a:rPr>
              <a:t>La "calle del Infierno"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cs-CZ" dirty="0" err="1" smtClean="0"/>
              <a:t>parque</a:t>
            </a:r>
            <a:r>
              <a:rPr lang="cs-CZ" dirty="0" smtClean="0"/>
              <a:t> de </a:t>
            </a:r>
            <a:r>
              <a:rPr lang="cs-CZ" dirty="0" err="1" smtClean="0"/>
              <a:t>atracciones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se </a:t>
            </a:r>
            <a:r>
              <a:rPr lang="cs-CZ" dirty="0" err="1" smtClean="0"/>
              <a:t>instala</a:t>
            </a:r>
            <a:r>
              <a:rPr lang="cs-CZ" dirty="0" smtClean="0"/>
              <a:t> </a:t>
            </a:r>
            <a:r>
              <a:rPr lang="cs-CZ" dirty="0" err="1" smtClean="0"/>
              <a:t>durante</a:t>
            </a:r>
            <a:r>
              <a:rPr lang="cs-CZ" dirty="0" smtClean="0"/>
              <a:t> la </a:t>
            </a:r>
            <a:r>
              <a:rPr lang="cs-CZ" dirty="0" err="1" smtClean="0"/>
              <a:t>Feria</a:t>
            </a:r>
            <a:r>
              <a:rPr lang="cs-CZ" dirty="0" smtClean="0"/>
              <a:t> de </a:t>
            </a:r>
            <a:r>
              <a:rPr lang="cs-CZ" dirty="0" err="1" smtClean="0"/>
              <a:t>Abril</a:t>
            </a:r>
            <a:r>
              <a:rPr lang="cs-CZ" dirty="0" smtClean="0"/>
              <a:t> y </a:t>
            </a:r>
            <a:r>
              <a:rPr lang="cs-CZ" dirty="0" err="1" smtClean="0"/>
              <a:t>coincide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la </a:t>
            </a:r>
            <a:r>
              <a:rPr lang="cs-CZ" dirty="0" err="1" smtClean="0"/>
              <a:t>Feria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&lt;http://commons.wikimedia.org/wiki/File:FeriaAbrilSevillaCalleInfierno.jpg</a:t>
            </a:r>
            <a:r>
              <a:rPr lang="cs-CZ" sz="1000" dirty="0" smtClean="0"/>
              <a:t>&gt;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1746" name="Picture 2" descr="http://upload.wikimedia.org/wikipedia/commons/c/cc/FeriaAbrilSevillaCalleInfiern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3212976"/>
            <a:ext cx="5904656" cy="220505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Romería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Rocío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Una</a:t>
            </a:r>
            <a:r>
              <a:rPr lang="cs-CZ" dirty="0" smtClean="0"/>
              <a:t> de las </a:t>
            </a:r>
            <a:r>
              <a:rPr lang="cs-CZ" dirty="0" err="1" smtClean="0"/>
              <a:t>romerías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famosas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romería</a:t>
            </a:r>
            <a:r>
              <a:rPr lang="cs-CZ" dirty="0" smtClean="0"/>
              <a:t> se </a:t>
            </a:r>
            <a:r>
              <a:rPr lang="cs-CZ" dirty="0" err="1" smtClean="0"/>
              <a:t>realiza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honor de la </a:t>
            </a:r>
            <a:r>
              <a:rPr lang="cs-CZ" dirty="0" err="1" smtClean="0"/>
              <a:t>Virgen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Rocío</a:t>
            </a:r>
            <a:endParaRPr lang="cs-CZ" dirty="0" smtClean="0"/>
          </a:p>
          <a:p>
            <a:r>
              <a:rPr lang="es-ES" dirty="0" smtClean="0"/>
              <a:t>La romería se celebra </a:t>
            </a:r>
            <a:r>
              <a:rPr lang="es-ES" dirty="0" smtClean="0">
                <a:solidFill>
                  <a:srgbClr val="FFC000"/>
                </a:solidFill>
              </a:rPr>
              <a:t>el fin de semana del Domingo de Pentecostés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es-ES" dirty="0" smtClean="0"/>
              <a:t>La Virgen se encuentra en la ermita de El Rocío</a:t>
            </a:r>
            <a:r>
              <a:rPr lang="cs-CZ" dirty="0" smtClean="0"/>
              <a:t> (</a:t>
            </a:r>
            <a:r>
              <a:rPr lang="cs-CZ" dirty="0" err="1" smtClean="0"/>
              <a:t>provincia</a:t>
            </a:r>
            <a:r>
              <a:rPr lang="cs-CZ" dirty="0" smtClean="0"/>
              <a:t> </a:t>
            </a:r>
            <a:r>
              <a:rPr lang="cs-CZ" dirty="0" err="1" smtClean="0"/>
              <a:t>Huelva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&lt;http://commons.wikimedia.org/wiki/File:269_elRocioTE.jpg</a:t>
            </a:r>
            <a:r>
              <a:rPr lang="cs-CZ" sz="1000" dirty="0" smtClean="0"/>
              <a:t>&gt;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3794" name="Picture 2" descr="http://upload.wikimedia.org/wikipedia/commons/thumb/1/1a/269_elRocioTE.jpg/220px-269_elRocio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247272"/>
            <a:ext cx="3384376" cy="230752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Los </a:t>
            </a:r>
            <a:r>
              <a:rPr lang="cs-CZ" dirty="0" err="1" smtClean="0"/>
              <a:t>pelegrinos</a:t>
            </a:r>
            <a:r>
              <a:rPr lang="cs-CZ" dirty="0" smtClean="0"/>
              <a:t> </a:t>
            </a:r>
            <a:r>
              <a:rPr lang="cs-CZ" dirty="0" err="1" smtClean="0"/>
              <a:t>llegan</a:t>
            </a:r>
            <a:r>
              <a:rPr lang="cs-CZ" dirty="0" smtClean="0"/>
              <a:t> (a </a:t>
            </a:r>
            <a:r>
              <a:rPr lang="cs-CZ" dirty="0" err="1" smtClean="0"/>
              <a:t>pie</a:t>
            </a:r>
            <a:r>
              <a:rPr lang="cs-CZ" dirty="0" smtClean="0"/>
              <a:t>, a </a:t>
            </a:r>
            <a:r>
              <a:rPr lang="cs-CZ" dirty="0" err="1" smtClean="0"/>
              <a:t>caballo</a:t>
            </a:r>
            <a:r>
              <a:rPr lang="cs-CZ" dirty="0" smtClean="0"/>
              <a:t>,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carros</a:t>
            </a:r>
            <a:r>
              <a:rPr lang="cs-CZ" dirty="0" smtClean="0"/>
              <a:t>) a la </a:t>
            </a:r>
            <a:r>
              <a:rPr lang="cs-CZ" dirty="0" err="1" smtClean="0"/>
              <a:t>ermita</a:t>
            </a:r>
            <a:r>
              <a:rPr lang="cs-CZ" dirty="0" smtClean="0"/>
              <a:t> </a:t>
            </a:r>
            <a:r>
              <a:rPr lang="cs-CZ" dirty="0" err="1" smtClean="0"/>
              <a:t>donde</a:t>
            </a:r>
            <a:r>
              <a:rPr lang="cs-CZ" dirty="0" smtClean="0"/>
              <a:t> se </a:t>
            </a:r>
            <a:r>
              <a:rPr lang="cs-CZ" dirty="0" err="1" smtClean="0"/>
              <a:t>saca</a:t>
            </a:r>
            <a:r>
              <a:rPr lang="cs-CZ" dirty="0" smtClean="0"/>
              <a:t> la </a:t>
            </a:r>
            <a:r>
              <a:rPr lang="cs-CZ" dirty="0" err="1" smtClean="0"/>
              <a:t>Virgen</a:t>
            </a:r>
            <a:r>
              <a:rPr lang="cs-CZ" dirty="0" smtClean="0"/>
              <a:t> </a:t>
            </a:r>
            <a:r>
              <a:rPr lang="cs-CZ" dirty="0" err="1" smtClean="0"/>
              <a:t>llamada</a:t>
            </a:r>
            <a:r>
              <a:rPr lang="cs-CZ" dirty="0" smtClean="0"/>
              <a:t> „</a:t>
            </a:r>
            <a:r>
              <a:rPr lang="cs-CZ" dirty="0" err="1" smtClean="0"/>
              <a:t>Blanca</a:t>
            </a:r>
            <a:r>
              <a:rPr lang="cs-CZ" dirty="0" smtClean="0"/>
              <a:t> </a:t>
            </a:r>
            <a:r>
              <a:rPr lang="cs-CZ" dirty="0" err="1" smtClean="0"/>
              <a:t>Paloma</a:t>
            </a:r>
            <a:r>
              <a:rPr lang="cs-CZ" dirty="0" smtClean="0"/>
              <a:t>“ y </a:t>
            </a:r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llevada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hombros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la </a:t>
            </a:r>
            <a:r>
              <a:rPr lang="cs-CZ" dirty="0" err="1" smtClean="0"/>
              <a:t>aldea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camino</a:t>
            </a:r>
            <a:r>
              <a:rPr lang="cs-CZ" dirty="0" smtClean="0"/>
              <a:t> </a:t>
            </a:r>
            <a:r>
              <a:rPr lang="cs-CZ" dirty="0" err="1" smtClean="0"/>
              <a:t>recorre</a:t>
            </a:r>
            <a:r>
              <a:rPr lang="cs-CZ" dirty="0" smtClean="0"/>
              <a:t> </a:t>
            </a:r>
            <a:r>
              <a:rPr lang="cs-CZ" dirty="0" err="1" smtClean="0"/>
              <a:t>distintas</a:t>
            </a:r>
            <a:r>
              <a:rPr lang="cs-CZ" dirty="0" smtClean="0"/>
              <a:t> </a:t>
            </a:r>
            <a:r>
              <a:rPr lang="cs-CZ" dirty="0" err="1" smtClean="0"/>
              <a:t>hermandades</a:t>
            </a:r>
            <a:r>
              <a:rPr lang="cs-CZ" dirty="0" smtClean="0"/>
              <a:t> </a:t>
            </a:r>
            <a:r>
              <a:rPr lang="cs-CZ" dirty="0" err="1" smtClean="0"/>
              <a:t>desde</a:t>
            </a:r>
            <a:r>
              <a:rPr lang="cs-CZ" dirty="0" smtClean="0"/>
              <a:t> </a:t>
            </a:r>
            <a:r>
              <a:rPr lang="cs-CZ" dirty="0" err="1" smtClean="0"/>
              <a:t>donde</a:t>
            </a:r>
            <a:r>
              <a:rPr lang="cs-CZ" dirty="0" smtClean="0"/>
              <a:t> los </a:t>
            </a:r>
            <a:r>
              <a:rPr lang="cs-CZ" dirty="0" err="1" smtClean="0"/>
              <a:t>sacerdotes</a:t>
            </a:r>
            <a:r>
              <a:rPr lang="cs-CZ" dirty="0" smtClean="0"/>
              <a:t> </a:t>
            </a:r>
            <a:r>
              <a:rPr lang="cs-CZ" dirty="0" err="1" smtClean="0"/>
              <a:t>rezan</a:t>
            </a:r>
            <a:r>
              <a:rPr lang="cs-CZ" dirty="0" smtClean="0"/>
              <a:t> </a:t>
            </a:r>
            <a:r>
              <a:rPr lang="cs-CZ" dirty="0" err="1" smtClean="0"/>
              <a:t>acompañados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los </a:t>
            </a:r>
            <a:r>
              <a:rPr lang="cs-CZ" dirty="0" err="1" smtClean="0"/>
              <a:t>pelegrinos</a:t>
            </a:r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&lt;http://commons.wikimedia.org/wiki/File:Simpecado_de_la_hermandad_de_Sanl%C3%BAcar._Romer%C3%ADa_de_El_Roc%C3%ADo,_embarque_de_las_hermandades_en_Sanl%C3%BAcar_hacia_IMGP3114.JPG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2770" name="Picture 2" descr="http://upload.wikimedia.org/wikipedia/commons/thumb/2/28/Simpecado_de_la_hermandad_de_Sanl%C3%BAcar._Romer%C3%ADa_de_El_Roc%C3%ADo%2C_embarque_de_las_hermandades_en_Sanl%C3%BAcar_hacia_IMGP3114.JPG/220px-Simpecado_de_la_hermandad_de_Sanl%C3%BAcar._Romer%C3%ADa_de_El_Roc%C3%ADo%2C_embarque_de_las_hermandades_en_Sanl%C3%BAcar_hacia_IMGP311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221088"/>
            <a:ext cx="2095500" cy="157162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Fiestas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patronales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Cada</a:t>
            </a:r>
            <a:r>
              <a:rPr lang="cs-CZ" dirty="0" smtClean="0"/>
              <a:t> </a:t>
            </a:r>
            <a:r>
              <a:rPr lang="cs-CZ" dirty="0" err="1" smtClean="0"/>
              <a:t>ciudad</a:t>
            </a:r>
            <a:r>
              <a:rPr lang="cs-CZ" dirty="0" smtClean="0"/>
              <a:t> y pueblo de </a:t>
            </a:r>
            <a:r>
              <a:rPr lang="cs-CZ" dirty="0" err="1" smtClean="0"/>
              <a:t>España</a:t>
            </a:r>
            <a:r>
              <a:rPr lang="cs-CZ" dirty="0" smtClean="0"/>
              <a:t> </a:t>
            </a:r>
            <a:r>
              <a:rPr lang="cs-CZ" dirty="0" err="1" smtClean="0"/>
              <a:t>tiene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patrón</a:t>
            </a:r>
            <a:r>
              <a:rPr lang="cs-CZ" dirty="0" smtClean="0"/>
              <a:t> o </a:t>
            </a:r>
            <a:r>
              <a:rPr lang="cs-CZ" dirty="0" err="1" smtClean="0"/>
              <a:t>santo</a:t>
            </a:r>
            <a:r>
              <a:rPr lang="cs-CZ" dirty="0" smtClean="0"/>
              <a:t> o </a:t>
            </a:r>
            <a:r>
              <a:rPr lang="cs-CZ" dirty="0" err="1" smtClean="0"/>
              <a:t>santa</a:t>
            </a:r>
            <a:endParaRPr lang="cs-CZ" dirty="0" smtClean="0"/>
          </a:p>
          <a:p>
            <a:r>
              <a:rPr lang="cs-CZ" dirty="0" err="1" smtClean="0"/>
              <a:t>Cuando</a:t>
            </a:r>
            <a:r>
              <a:rPr lang="cs-CZ" dirty="0" smtClean="0"/>
              <a:t> se </a:t>
            </a:r>
            <a:r>
              <a:rPr lang="cs-CZ" dirty="0" err="1" smtClean="0"/>
              <a:t>acerca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día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 </a:t>
            </a:r>
            <a:r>
              <a:rPr lang="cs-CZ" dirty="0" err="1" smtClean="0"/>
              <a:t>patrón</a:t>
            </a:r>
            <a:r>
              <a:rPr lang="cs-CZ" dirty="0" smtClean="0"/>
              <a:t>, se </a:t>
            </a:r>
            <a:r>
              <a:rPr lang="cs-CZ" dirty="0" err="1" smtClean="0"/>
              <a:t>celebran</a:t>
            </a:r>
            <a:r>
              <a:rPr lang="cs-CZ" dirty="0" smtClean="0"/>
              <a:t> </a:t>
            </a:r>
            <a:r>
              <a:rPr lang="cs-CZ" dirty="0" err="1" smtClean="0"/>
              <a:t>fiestas</a:t>
            </a:r>
            <a:r>
              <a:rPr lang="cs-CZ" dirty="0" smtClean="0"/>
              <a:t> (</a:t>
            </a:r>
            <a:r>
              <a:rPr lang="cs-CZ" dirty="0" err="1" smtClean="0"/>
              <a:t>ferias</a:t>
            </a:r>
            <a:r>
              <a:rPr lang="cs-CZ" dirty="0" smtClean="0"/>
              <a:t>)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ciudad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ciudad</a:t>
            </a:r>
            <a:r>
              <a:rPr lang="cs-CZ" dirty="0" smtClean="0"/>
              <a:t> se </a:t>
            </a:r>
            <a:r>
              <a:rPr lang="cs-CZ" dirty="0" err="1" smtClean="0"/>
              <a:t>adorna</a:t>
            </a:r>
            <a:r>
              <a:rPr lang="cs-CZ" dirty="0" smtClean="0"/>
              <a:t>, la </a:t>
            </a:r>
            <a:r>
              <a:rPr lang="cs-CZ" dirty="0" err="1" smtClean="0"/>
              <a:t>gente</a:t>
            </a:r>
            <a:r>
              <a:rPr lang="cs-CZ" dirty="0" smtClean="0"/>
              <a:t> </a:t>
            </a:r>
            <a:r>
              <a:rPr lang="cs-CZ" dirty="0" err="1" smtClean="0"/>
              <a:t>sale</a:t>
            </a:r>
            <a:r>
              <a:rPr lang="cs-CZ" dirty="0" smtClean="0"/>
              <a:t>, </a:t>
            </a:r>
            <a:r>
              <a:rPr lang="cs-CZ" dirty="0" err="1" smtClean="0"/>
              <a:t>come</a:t>
            </a:r>
            <a:r>
              <a:rPr lang="cs-CZ" dirty="0" smtClean="0"/>
              <a:t>, </a:t>
            </a:r>
            <a:r>
              <a:rPr lang="cs-CZ" dirty="0" err="1" smtClean="0"/>
              <a:t>bebe</a:t>
            </a:r>
            <a:r>
              <a:rPr lang="cs-CZ" dirty="0" smtClean="0"/>
              <a:t>, </a:t>
            </a:r>
            <a:r>
              <a:rPr lang="cs-CZ" dirty="0" err="1" smtClean="0"/>
              <a:t>escucha</a:t>
            </a:r>
            <a:r>
              <a:rPr lang="cs-CZ" dirty="0" smtClean="0"/>
              <a:t> </a:t>
            </a:r>
            <a:r>
              <a:rPr lang="cs-CZ" dirty="0" err="1" smtClean="0"/>
              <a:t>música</a:t>
            </a:r>
            <a:r>
              <a:rPr lang="cs-CZ" dirty="0" smtClean="0"/>
              <a:t> y </a:t>
            </a:r>
            <a:r>
              <a:rPr lang="cs-CZ" dirty="0" err="1" smtClean="0"/>
              <a:t>baila</a:t>
            </a:r>
            <a:endParaRPr lang="cs-CZ" dirty="0" smtClean="0"/>
          </a:p>
          <a:p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fuegos</a:t>
            </a:r>
            <a:r>
              <a:rPr lang="cs-CZ" dirty="0" smtClean="0"/>
              <a:t> </a:t>
            </a:r>
            <a:r>
              <a:rPr lang="cs-CZ" dirty="0" err="1" smtClean="0"/>
              <a:t>artificiales</a:t>
            </a:r>
            <a:r>
              <a:rPr lang="cs-CZ" dirty="0" smtClean="0"/>
              <a:t> y </a:t>
            </a:r>
            <a:r>
              <a:rPr lang="cs-CZ" dirty="0" err="1" smtClean="0"/>
              <a:t>algunas</a:t>
            </a:r>
            <a:r>
              <a:rPr lang="cs-CZ" dirty="0" smtClean="0"/>
              <a:t> </a:t>
            </a:r>
            <a:r>
              <a:rPr lang="cs-CZ" dirty="0" err="1" smtClean="0"/>
              <a:t>veces</a:t>
            </a:r>
            <a:r>
              <a:rPr lang="cs-CZ" dirty="0" smtClean="0"/>
              <a:t> </a:t>
            </a:r>
            <a:r>
              <a:rPr lang="cs-CZ" dirty="0" err="1" smtClean="0"/>
              <a:t>también</a:t>
            </a:r>
            <a:r>
              <a:rPr lang="cs-CZ" dirty="0" smtClean="0"/>
              <a:t> </a:t>
            </a:r>
            <a:r>
              <a:rPr lang="cs-CZ" dirty="0" err="1" smtClean="0"/>
              <a:t>corridas</a:t>
            </a:r>
            <a:r>
              <a:rPr lang="cs-CZ" dirty="0" smtClean="0"/>
              <a:t> de </a:t>
            </a:r>
            <a:r>
              <a:rPr lang="cs-CZ" dirty="0" err="1" smtClean="0"/>
              <a:t>torro</a:t>
            </a:r>
            <a:r>
              <a:rPr lang="cs-CZ" dirty="0" smtClean="0"/>
              <a:t> o </a:t>
            </a:r>
            <a:r>
              <a:rPr lang="cs-CZ" dirty="0" err="1" smtClean="0"/>
              <a:t>encierros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&lt;http://en.wikipedia.org/wiki/File:Virgen_Rocio.jpg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http://upload.wikimedia.org/wikipedia/commons/thumb/a/ae/Virgen_Rocio.jpg/220px-Virgen_Roci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2276872"/>
            <a:ext cx="3816424" cy="303579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Sanfermines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Las </a:t>
            </a:r>
            <a:r>
              <a:rPr lang="cs-CZ" dirty="0" err="1" smtClean="0"/>
              <a:t>fiestas</a:t>
            </a:r>
            <a:r>
              <a:rPr lang="cs-CZ" dirty="0" smtClean="0"/>
              <a:t> de San </a:t>
            </a:r>
            <a:r>
              <a:rPr lang="cs-CZ" dirty="0" err="1" smtClean="0"/>
              <a:t>Fermín</a:t>
            </a:r>
            <a:r>
              <a:rPr lang="cs-CZ" dirty="0" smtClean="0"/>
              <a:t> se </a:t>
            </a:r>
            <a:r>
              <a:rPr lang="cs-CZ" dirty="0" err="1" smtClean="0"/>
              <a:t>celebran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C000"/>
                </a:solidFill>
              </a:rPr>
              <a:t>junio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Pamplona</a:t>
            </a:r>
            <a:r>
              <a:rPr lang="cs-CZ" dirty="0" smtClean="0"/>
              <a:t> (Navarra)</a:t>
            </a:r>
          </a:p>
          <a:p>
            <a:r>
              <a:rPr lang="cs-CZ" dirty="0" smtClean="0"/>
              <a:t>La </a:t>
            </a:r>
            <a:r>
              <a:rPr lang="cs-CZ" dirty="0" err="1" smtClean="0"/>
              <a:t>celebración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honor a San </a:t>
            </a:r>
            <a:r>
              <a:rPr lang="cs-CZ" dirty="0" err="1" smtClean="0"/>
              <a:t>Fermín</a:t>
            </a:r>
            <a:r>
              <a:rPr lang="cs-CZ" dirty="0" smtClean="0"/>
              <a:t> (</a:t>
            </a:r>
            <a:r>
              <a:rPr lang="es-ES" dirty="0" smtClean="0"/>
              <a:t>misionero </a:t>
            </a:r>
            <a:r>
              <a:rPr lang="es-ES" smtClean="0"/>
              <a:t>cristiano,</a:t>
            </a:r>
            <a:r>
              <a:rPr lang="cs-CZ" smtClean="0"/>
              <a:t> </a:t>
            </a:r>
            <a:r>
              <a:rPr lang="cs-CZ" dirty="0" err="1" smtClean="0"/>
              <a:t>nacido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Pamplona</a:t>
            </a:r>
            <a:r>
              <a:rPr lang="cs-CZ" dirty="0" smtClean="0"/>
              <a:t>, </a:t>
            </a:r>
            <a:r>
              <a:rPr lang="cs-CZ" dirty="0" err="1" smtClean="0"/>
              <a:t>copatrón</a:t>
            </a:r>
            <a:r>
              <a:rPr lang="cs-CZ" dirty="0" smtClean="0"/>
              <a:t> de Navarra)</a:t>
            </a:r>
          </a:p>
          <a:p>
            <a:r>
              <a:rPr lang="cs-CZ" i="1" dirty="0" err="1" smtClean="0"/>
              <a:t>Encierros</a:t>
            </a:r>
            <a:r>
              <a:rPr lang="cs-CZ" i="1" dirty="0" smtClean="0"/>
              <a:t> </a:t>
            </a:r>
            <a:r>
              <a:rPr lang="cs-CZ" dirty="0" smtClean="0"/>
              <a:t>– la </a:t>
            </a:r>
            <a:r>
              <a:rPr lang="cs-CZ" dirty="0" err="1" smtClean="0"/>
              <a:t>actividad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famosa</a:t>
            </a:r>
            <a:r>
              <a:rPr lang="cs-CZ" dirty="0" smtClean="0"/>
              <a:t> de las </a:t>
            </a:r>
            <a:r>
              <a:rPr lang="cs-CZ" dirty="0" err="1" smtClean="0"/>
              <a:t>fiestas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encierro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recorrido</a:t>
            </a:r>
            <a:r>
              <a:rPr lang="cs-CZ" dirty="0" smtClean="0"/>
              <a:t> </a:t>
            </a:r>
            <a:r>
              <a:rPr lang="es-ES" dirty="0" smtClean="0"/>
              <a:t>de 849 m delante de los tor</a:t>
            </a:r>
            <a:r>
              <a:rPr lang="cs-CZ" dirty="0" smtClean="0"/>
              <a:t>os</a:t>
            </a:r>
          </a:p>
          <a:p>
            <a:r>
              <a:rPr lang="cs-CZ" dirty="0" smtClean="0"/>
              <a:t>El </a:t>
            </a:r>
            <a:r>
              <a:rPr lang="cs-CZ" dirty="0" err="1" smtClean="0"/>
              <a:t>encierro</a:t>
            </a:r>
            <a:r>
              <a:rPr lang="cs-CZ" dirty="0" smtClean="0"/>
              <a:t> </a:t>
            </a:r>
            <a:r>
              <a:rPr lang="cs-CZ" dirty="0" err="1" smtClean="0"/>
              <a:t>termina</a:t>
            </a:r>
            <a:r>
              <a:rPr lang="es-ES" dirty="0" smtClean="0"/>
              <a:t> en la plaza de toros</a:t>
            </a:r>
            <a:endParaRPr lang="cs-CZ" dirty="0" smtClean="0"/>
          </a:p>
          <a:p>
            <a:r>
              <a:rPr lang="es-ES" dirty="0" smtClean="0"/>
              <a:t>Los encierros tienen lugar todos los días entre el 7 y el 14 de julio </a:t>
            </a:r>
            <a:endParaRPr lang="cs-CZ" dirty="0" smtClean="0"/>
          </a:p>
          <a:p>
            <a:r>
              <a:rPr lang="cs-CZ" dirty="0" smtClean="0"/>
              <a:t>C</a:t>
            </a:r>
            <a:r>
              <a:rPr lang="es-ES" dirty="0" smtClean="0"/>
              <a:t>omienzan a las ocho de la mañana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&lt;http://commons.wikimedia.org/wiki/File:Encierro_de_Cu%C3%A9llar_en_la_calle_de_las_Parras_(2010).jpg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a/a0/Encierro_de_Cu%C3%A9llar_en_la_calle_de_las_Parras_%282010%29.jpg/200px-Encierro_de_Cu%C3%A9llar_en_la_calle_de_las_Parras_%282010%2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780928"/>
            <a:ext cx="3170005" cy="234580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L</a:t>
            </a:r>
            <a:r>
              <a:rPr lang="es-ES" dirty="0" smtClean="0"/>
              <a:t>os mejores corredores intentan correr lo más cerca posible de los toros, pero sin llegar a tocarlos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&lt;http://commons.wikimedia.org/wiki/File:Sanfermines_Vaquillas_Pamplona_05.jpg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6866" name="Picture 2" descr="http://upload.wikimedia.org/wikipedia/commons/thumb/1/10/Sanfermines_Vaquillas_Pamplona_05.jpg/240px-Sanfermines_Vaquillas_Pamplona_0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2276872"/>
            <a:ext cx="2286000" cy="304800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El encierro se puede observar </a:t>
            </a:r>
            <a:r>
              <a:rPr lang="cs-CZ" dirty="0" smtClean="0"/>
              <a:t>des</a:t>
            </a:r>
            <a:r>
              <a:rPr lang="es-ES" dirty="0" smtClean="0"/>
              <a:t>de </a:t>
            </a:r>
            <a:r>
              <a:rPr lang="cs-CZ" dirty="0" smtClean="0"/>
              <a:t>las </a:t>
            </a:r>
            <a:r>
              <a:rPr lang="cs-CZ" dirty="0" err="1" smtClean="0"/>
              <a:t>barreras</a:t>
            </a:r>
            <a:r>
              <a:rPr lang="cs-CZ" dirty="0" smtClean="0"/>
              <a:t> de </a:t>
            </a:r>
            <a:r>
              <a:rPr lang="es-ES" dirty="0" smtClean="0"/>
              <a:t>madera instala</a:t>
            </a:r>
            <a:r>
              <a:rPr lang="cs-CZ" dirty="0" err="1" smtClean="0"/>
              <a:t>das</a:t>
            </a:r>
            <a:r>
              <a:rPr lang="es-ES" dirty="0" smtClean="0"/>
              <a:t> a lo largo de las calles</a:t>
            </a:r>
            <a:r>
              <a:rPr lang="cs-CZ" dirty="0" smtClean="0"/>
              <a:t> o de </a:t>
            </a:r>
            <a:r>
              <a:rPr lang="cs-CZ" dirty="0" err="1" smtClean="0"/>
              <a:t>balcones</a:t>
            </a:r>
            <a:r>
              <a:rPr lang="cs-CZ" dirty="0" smtClean="0"/>
              <a:t> </a:t>
            </a:r>
            <a:r>
              <a:rPr lang="cs-CZ" dirty="0" err="1" smtClean="0"/>
              <a:t>privados</a:t>
            </a:r>
            <a:r>
              <a:rPr lang="es-ES" dirty="0" smtClean="0"/>
              <a:t> </a:t>
            </a:r>
            <a:endParaRPr lang="cs-CZ" dirty="0" smtClean="0"/>
          </a:p>
          <a:p>
            <a:r>
              <a:rPr lang="es-ES" dirty="0" smtClean="0"/>
              <a:t>El escritor Ernest Hemingway</a:t>
            </a:r>
            <a:r>
              <a:rPr lang="cs-CZ" dirty="0" smtClean="0"/>
              <a:t> </a:t>
            </a:r>
            <a:r>
              <a:rPr lang="es-ES" dirty="0" smtClean="0"/>
              <a:t> contribuy</a:t>
            </a:r>
            <a:r>
              <a:rPr lang="cs-CZ" dirty="0" smtClean="0"/>
              <a:t>ó </a:t>
            </a:r>
            <a:r>
              <a:rPr lang="es-ES" dirty="0" smtClean="0"/>
              <a:t>a propagar</a:t>
            </a:r>
            <a:r>
              <a:rPr lang="cs-CZ" dirty="0" smtClean="0"/>
              <a:t> Los </a:t>
            </a:r>
            <a:r>
              <a:rPr lang="cs-CZ" dirty="0" err="1" smtClean="0"/>
              <a:t>Sanfermines</a:t>
            </a:r>
            <a:r>
              <a:rPr lang="cs-CZ" dirty="0" smtClean="0"/>
              <a:t> </a:t>
            </a:r>
            <a:r>
              <a:rPr lang="es-ES" dirty="0" smtClean="0"/>
              <a:t>mediante su libro </a:t>
            </a:r>
            <a:r>
              <a:rPr lang="es-ES" i="1" dirty="0" smtClean="0"/>
              <a:t>Fiesta</a:t>
            </a:r>
            <a:endParaRPr lang="cs-CZ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&lt;http://commons.wikimedia.org/wiki/File:Encierro_7_de_julio_de_2005.jpg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7890" name="Picture 2" descr="http://upload.wikimedia.org/wikipedia/commons/thumb/9/98/Encierro_7_de_julio_de_2005.jpg/200px-Encierro_7_de_julio_de_200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708920"/>
            <a:ext cx="3057128" cy="229284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Los </a:t>
            </a:r>
            <a:r>
              <a:rPr lang="cs-CZ" dirty="0" err="1" smtClean="0"/>
              <a:t>corredores</a:t>
            </a:r>
            <a:r>
              <a:rPr lang="cs-CZ" dirty="0" smtClean="0"/>
              <a:t> </a:t>
            </a:r>
            <a:r>
              <a:rPr lang="cs-CZ" dirty="0" err="1" smtClean="0"/>
              <a:t>llevan</a:t>
            </a:r>
            <a:r>
              <a:rPr lang="cs-CZ" dirty="0" smtClean="0"/>
              <a:t> la ropa </a:t>
            </a:r>
            <a:r>
              <a:rPr lang="cs-CZ" dirty="0" err="1" smtClean="0"/>
              <a:t>blanca</a:t>
            </a:r>
            <a:r>
              <a:rPr lang="cs-CZ" dirty="0" smtClean="0"/>
              <a:t> y </a:t>
            </a:r>
            <a:r>
              <a:rPr lang="cs-CZ" dirty="0" err="1" smtClean="0"/>
              <a:t>pañuelos</a:t>
            </a:r>
            <a:r>
              <a:rPr lang="cs-CZ" dirty="0" smtClean="0"/>
              <a:t> </a:t>
            </a:r>
            <a:r>
              <a:rPr lang="cs-CZ" dirty="0" err="1" smtClean="0"/>
              <a:t>rojos</a:t>
            </a:r>
            <a:r>
              <a:rPr lang="cs-CZ" dirty="0" smtClean="0"/>
              <a:t> </a:t>
            </a:r>
            <a:r>
              <a:rPr lang="cs-CZ" dirty="0" err="1" smtClean="0"/>
              <a:t>atados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cuello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&lt;http://commons.wikimedia.org/wiki/File:Pamplona_Sanfermines_Calle_San_Nicolas.JPG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8914" name="Picture 2" descr="http://upload.wikimedia.org/wikipedia/commons/thumb/3/35/Pamplona_Sanfermines_Calle_San_Nicolas.JPG/250px-Pamplona_Sanfermines_Calle_San_Nicola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2060848"/>
            <a:ext cx="2664296" cy="354884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Fiestas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 </a:t>
            </a:r>
            <a:r>
              <a:rPr lang="cs-CZ" dirty="0" err="1" smtClean="0">
                <a:solidFill>
                  <a:srgbClr val="FFC000"/>
                </a:solidFill>
              </a:rPr>
              <a:t>Pilar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Fiestas</a:t>
            </a:r>
            <a:r>
              <a:rPr lang="cs-CZ" dirty="0" smtClean="0"/>
              <a:t> </a:t>
            </a:r>
            <a:r>
              <a:rPr lang="cs-CZ" dirty="0" err="1" smtClean="0"/>
              <a:t>patronales</a:t>
            </a:r>
            <a:r>
              <a:rPr lang="cs-CZ" dirty="0" smtClean="0"/>
              <a:t> de </a:t>
            </a:r>
            <a:r>
              <a:rPr lang="cs-CZ" dirty="0" smtClean="0">
                <a:solidFill>
                  <a:srgbClr val="FFC000"/>
                </a:solidFill>
              </a:rPr>
              <a:t>Zaragoza</a:t>
            </a:r>
          </a:p>
          <a:p>
            <a:r>
              <a:rPr lang="cs-CZ" dirty="0" smtClean="0"/>
              <a:t>Se </a:t>
            </a:r>
            <a:r>
              <a:rPr lang="cs-CZ" dirty="0" err="1" smtClean="0"/>
              <a:t>celebran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C000"/>
                </a:solidFill>
              </a:rPr>
              <a:t>octubre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S</a:t>
            </a:r>
            <a:r>
              <a:rPr lang="es-ES" dirty="0" smtClean="0"/>
              <a:t>e celebran en honor de la Virgen del Pilar, patrona de la ciudad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Se </a:t>
            </a:r>
            <a:r>
              <a:rPr lang="cs-CZ" dirty="0" err="1" smtClean="0"/>
              <a:t>organizan</a:t>
            </a:r>
            <a:r>
              <a:rPr lang="cs-CZ" dirty="0" smtClean="0"/>
              <a:t> </a:t>
            </a:r>
            <a:r>
              <a:rPr lang="cs-CZ" dirty="0" err="1" smtClean="0"/>
              <a:t>varios</a:t>
            </a:r>
            <a:r>
              <a:rPr lang="cs-CZ" dirty="0" smtClean="0"/>
              <a:t> </a:t>
            </a:r>
            <a:r>
              <a:rPr lang="cs-CZ" dirty="0" err="1" smtClean="0"/>
              <a:t>eventos</a:t>
            </a:r>
            <a:r>
              <a:rPr lang="cs-CZ" dirty="0" smtClean="0"/>
              <a:t>, </a:t>
            </a:r>
            <a:r>
              <a:rPr lang="cs-CZ" dirty="0" err="1" smtClean="0"/>
              <a:t>p.ej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FFC000"/>
                </a:solidFill>
              </a:rPr>
              <a:t>Ofrenda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flores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y </a:t>
            </a:r>
            <a:r>
              <a:rPr lang="cs-CZ" dirty="0" err="1" smtClean="0">
                <a:solidFill>
                  <a:srgbClr val="FFC000"/>
                </a:solidFill>
              </a:rPr>
              <a:t>Gigantes</a:t>
            </a:r>
            <a:r>
              <a:rPr lang="cs-CZ" dirty="0" smtClean="0">
                <a:solidFill>
                  <a:srgbClr val="FFC000"/>
                </a:solidFill>
              </a:rPr>
              <a:t> y </a:t>
            </a:r>
            <a:r>
              <a:rPr lang="cs-CZ" dirty="0" err="1" smtClean="0">
                <a:solidFill>
                  <a:srgbClr val="FFC000"/>
                </a:solidFill>
              </a:rPr>
              <a:t>cabezudos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ofrenda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flores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Tiene</a:t>
            </a:r>
            <a:r>
              <a:rPr lang="cs-CZ" dirty="0" smtClean="0"/>
              <a:t> </a:t>
            </a:r>
            <a:r>
              <a:rPr lang="cs-CZ" dirty="0" err="1" smtClean="0"/>
              <a:t>lugar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12 de </a:t>
            </a:r>
            <a:r>
              <a:rPr lang="cs-CZ" dirty="0" err="1" smtClean="0"/>
              <a:t>octubre</a:t>
            </a:r>
            <a:endParaRPr lang="cs-CZ" dirty="0" smtClean="0"/>
          </a:p>
          <a:p>
            <a:r>
              <a:rPr lang="cs-CZ" dirty="0" smtClean="0"/>
              <a:t>Las </a:t>
            </a:r>
            <a:r>
              <a:rPr lang="cs-CZ" dirty="0" err="1" smtClean="0"/>
              <a:t>personas</a:t>
            </a:r>
            <a:r>
              <a:rPr lang="cs-CZ" dirty="0" smtClean="0"/>
              <a:t> </a:t>
            </a:r>
            <a:r>
              <a:rPr lang="cs-CZ" dirty="0" err="1" smtClean="0"/>
              <a:t>desfilan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las </a:t>
            </a:r>
            <a:r>
              <a:rPr lang="cs-CZ" dirty="0" err="1" smtClean="0"/>
              <a:t>calles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importantes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ramos</a:t>
            </a:r>
            <a:r>
              <a:rPr lang="cs-CZ" dirty="0" smtClean="0"/>
              <a:t> de </a:t>
            </a:r>
            <a:r>
              <a:rPr lang="cs-CZ" dirty="0" err="1" smtClean="0"/>
              <a:t>flores</a:t>
            </a:r>
            <a:r>
              <a:rPr lang="cs-CZ" dirty="0" smtClean="0"/>
              <a:t> </a:t>
            </a:r>
            <a:r>
              <a:rPr lang="cs-CZ" dirty="0" err="1" smtClean="0"/>
              <a:t>hasta</a:t>
            </a:r>
            <a:r>
              <a:rPr lang="cs-CZ" dirty="0" smtClean="0"/>
              <a:t> </a:t>
            </a:r>
            <a:r>
              <a:rPr lang="cs-CZ" dirty="0" err="1" smtClean="0"/>
              <a:t>llegar</a:t>
            </a:r>
            <a:r>
              <a:rPr lang="cs-CZ" dirty="0" smtClean="0"/>
              <a:t> a la Plaza de </a:t>
            </a:r>
            <a:r>
              <a:rPr lang="cs-CZ" dirty="0" err="1" smtClean="0"/>
              <a:t>Pilar</a:t>
            </a:r>
            <a:endParaRPr lang="cs-CZ" dirty="0" smtClean="0"/>
          </a:p>
          <a:p>
            <a:r>
              <a:rPr lang="cs-CZ" dirty="0" err="1" smtClean="0"/>
              <a:t>Vestidos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los </a:t>
            </a:r>
            <a:r>
              <a:rPr lang="cs-CZ" dirty="0" err="1" smtClean="0"/>
              <a:t>trajes</a:t>
            </a:r>
            <a:r>
              <a:rPr lang="cs-CZ" dirty="0" smtClean="0"/>
              <a:t> </a:t>
            </a:r>
            <a:r>
              <a:rPr lang="cs-CZ" dirty="0" err="1" smtClean="0"/>
              <a:t>típicos</a:t>
            </a:r>
            <a:r>
              <a:rPr lang="cs-CZ" dirty="0" smtClean="0"/>
              <a:t> de </a:t>
            </a:r>
            <a:r>
              <a:rPr lang="cs-CZ" dirty="0" err="1" smtClean="0"/>
              <a:t>Aragón</a:t>
            </a:r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la Plaza de </a:t>
            </a:r>
            <a:r>
              <a:rPr lang="cs-CZ" dirty="0" err="1" smtClean="0"/>
              <a:t>Pilar</a:t>
            </a:r>
            <a:r>
              <a:rPr lang="cs-CZ" dirty="0" smtClean="0"/>
              <a:t> </a:t>
            </a:r>
            <a:r>
              <a:rPr lang="es-ES" dirty="0" smtClean="0"/>
              <a:t>una imagen de la Virgen </a:t>
            </a:r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es-ES" dirty="0" smtClean="0"/>
              <a:t>colocada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es-ES" dirty="0" smtClean="0"/>
              <a:t>una gran estructura de metal</a:t>
            </a:r>
            <a:r>
              <a:rPr lang="cs-CZ" dirty="0" smtClean="0"/>
              <a:t> y la </a:t>
            </a:r>
            <a:r>
              <a:rPr lang="cs-CZ" dirty="0" err="1" smtClean="0"/>
              <a:t>gente</a:t>
            </a:r>
            <a:r>
              <a:rPr lang="cs-CZ" dirty="0" smtClean="0"/>
              <a:t> </a:t>
            </a:r>
            <a:r>
              <a:rPr lang="cs-CZ" dirty="0" err="1" smtClean="0"/>
              <a:t>coloca</a:t>
            </a:r>
            <a:r>
              <a:rPr lang="cs-CZ" dirty="0" smtClean="0"/>
              <a:t> las </a:t>
            </a:r>
            <a:r>
              <a:rPr lang="cs-CZ" dirty="0" err="1" smtClean="0"/>
              <a:t>flores</a:t>
            </a:r>
            <a:r>
              <a:rPr lang="cs-CZ" dirty="0" smtClean="0"/>
              <a:t> </a:t>
            </a:r>
            <a:r>
              <a:rPr lang="cs-CZ" dirty="0" err="1" smtClean="0"/>
              <a:t>desde</a:t>
            </a:r>
            <a:r>
              <a:rPr lang="cs-CZ" dirty="0" smtClean="0"/>
              <a:t> la parte </a:t>
            </a:r>
            <a:r>
              <a:rPr lang="cs-CZ" dirty="0" err="1" smtClean="0"/>
              <a:t>baja</a:t>
            </a:r>
            <a:r>
              <a:rPr lang="cs-CZ" dirty="0" smtClean="0"/>
              <a:t> </a:t>
            </a:r>
            <a:r>
              <a:rPr lang="cs-CZ" dirty="0" err="1" smtClean="0"/>
              <a:t>hasta</a:t>
            </a:r>
            <a:r>
              <a:rPr lang="cs-CZ" dirty="0" smtClean="0"/>
              <a:t> la parte superior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&lt;http://commons.wikimedia.org/wiki/File:Zaragoza_-_Ofrenda_de_flores.jpg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4"/>
              </a:rPr>
              <a:t>&lt;http://commons.wikimedia.org/wiki/File:Ofrenda_de_flores_(Zaragoza).jpg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4/47/Zaragoza_-_Ofrenda_de_flores.jpg/200px-Zaragoza_-_Ofrenda_de_flores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2636912"/>
            <a:ext cx="3384376" cy="2538282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d/d5/Ofrenda_de_flores_%28Zaragoza%29.jpg/200px-Ofrenda_de_flores_%28Zaragoza%29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4048" y="2636912"/>
            <a:ext cx="3637522" cy="241895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gigantes</a:t>
            </a:r>
            <a:r>
              <a:rPr lang="cs-CZ" dirty="0" smtClean="0">
                <a:solidFill>
                  <a:srgbClr val="FFC000"/>
                </a:solidFill>
              </a:rPr>
              <a:t> y </a:t>
            </a:r>
            <a:r>
              <a:rPr lang="cs-CZ" dirty="0" err="1" smtClean="0">
                <a:solidFill>
                  <a:srgbClr val="FFC000"/>
                </a:solidFill>
              </a:rPr>
              <a:t>cabezudos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 </a:t>
            </a:r>
            <a:r>
              <a:rPr lang="cs-CZ" dirty="0" err="1" smtClean="0"/>
              <a:t>tradición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querida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los </a:t>
            </a:r>
            <a:r>
              <a:rPr lang="cs-CZ" dirty="0" err="1" smtClean="0"/>
              <a:t>zaragozanos</a:t>
            </a:r>
            <a:endParaRPr lang="cs-CZ" dirty="0" smtClean="0"/>
          </a:p>
          <a:p>
            <a:r>
              <a:rPr lang="es-ES" dirty="0" smtClean="0"/>
              <a:t>La comparsa de gigantes y cabezudos de Zaragoza está formada actualmente por 12 gigantes y 9 cabezudos</a:t>
            </a:r>
            <a:endParaRPr lang="cs-CZ" dirty="0" smtClean="0"/>
          </a:p>
          <a:p>
            <a:r>
              <a:rPr lang="cs-CZ" dirty="0" err="1" smtClean="0"/>
              <a:t>Representan</a:t>
            </a:r>
            <a:r>
              <a:rPr lang="cs-CZ" dirty="0" smtClean="0"/>
              <a:t> </a:t>
            </a:r>
            <a:r>
              <a:rPr lang="es-ES" dirty="0" smtClean="0"/>
              <a:t>personajes populares conocidos e incluso personajes reales que vivieron en la ciudad y formaron parte de la historia de Zaragoza 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celebran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muchas</a:t>
            </a:r>
            <a:r>
              <a:rPr lang="cs-CZ" dirty="0" smtClean="0"/>
              <a:t> </a:t>
            </a:r>
            <a:r>
              <a:rPr lang="cs-CZ" dirty="0" err="1" smtClean="0"/>
              <a:t>ciudades</a:t>
            </a:r>
            <a:r>
              <a:rPr lang="cs-CZ" dirty="0" smtClean="0"/>
              <a:t> </a:t>
            </a:r>
            <a:r>
              <a:rPr lang="cs-CZ" dirty="0" err="1" smtClean="0"/>
              <a:t>españolas</a:t>
            </a:r>
            <a:endParaRPr lang="cs-CZ" dirty="0" smtClean="0"/>
          </a:p>
          <a:p>
            <a:r>
              <a:rPr lang="cs-CZ" dirty="0" smtClean="0"/>
              <a:t>Esta </a:t>
            </a:r>
            <a:r>
              <a:rPr lang="cs-CZ" dirty="0" err="1" smtClean="0"/>
              <a:t>tradición</a:t>
            </a:r>
            <a:r>
              <a:rPr lang="cs-CZ" dirty="0" smtClean="0"/>
              <a:t> </a:t>
            </a:r>
            <a:r>
              <a:rPr lang="cs-CZ" dirty="0" err="1" smtClean="0"/>
              <a:t>existe</a:t>
            </a:r>
            <a:r>
              <a:rPr lang="cs-CZ" dirty="0" smtClean="0"/>
              <a:t> </a:t>
            </a:r>
            <a:r>
              <a:rPr lang="cs-CZ" dirty="0" err="1" smtClean="0"/>
              <a:t>desde</a:t>
            </a:r>
            <a:r>
              <a:rPr lang="cs-CZ" dirty="0" smtClean="0"/>
              <a:t> la </a:t>
            </a:r>
            <a:r>
              <a:rPr lang="cs-CZ" dirty="0" err="1" smtClean="0"/>
              <a:t>Edad</a:t>
            </a:r>
            <a:r>
              <a:rPr lang="cs-CZ" dirty="0" smtClean="0"/>
              <a:t> Media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Las </a:t>
            </a:r>
            <a:r>
              <a:rPr lang="cs-CZ" dirty="0" err="1" smtClean="0"/>
              <a:t>fiestas</a:t>
            </a:r>
            <a:r>
              <a:rPr lang="cs-CZ" dirty="0" smtClean="0"/>
              <a:t> </a:t>
            </a:r>
            <a:r>
              <a:rPr lang="cs-CZ" dirty="0" err="1" smtClean="0"/>
              <a:t>patronales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conocidas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Fallas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Feria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Abril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Romería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Rocío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Sanfermines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Pilar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Los gigantes representan la parte más digna de la comparsa y entretienen al público con sus elegantes bailes por parejas¹</a:t>
            </a:r>
            <a:endParaRPr lang="cs-CZ" dirty="0" smtClean="0"/>
          </a:p>
          <a:p>
            <a:r>
              <a:rPr lang="cs-CZ" dirty="0" smtClean="0"/>
              <a:t>L</a:t>
            </a:r>
            <a:r>
              <a:rPr lang="es-ES" dirty="0" smtClean="0"/>
              <a:t>os cabezudos </a:t>
            </a:r>
            <a:r>
              <a:rPr lang="cs-CZ" dirty="0" smtClean="0"/>
              <a:t>no son tan </a:t>
            </a:r>
            <a:r>
              <a:rPr lang="cs-CZ" dirty="0" err="1" smtClean="0"/>
              <a:t>elegantes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los </a:t>
            </a:r>
            <a:r>
              <a:rPr lang="cs-CZ" dirty="0" err="1" smtClean="0"/>
              <a:t>gigantes</a:t>
            </a:r>
            <a:endParaRPr lang="cs-CZ" dirty="0" smtClean="0"/>
          </a:p>
          <a:p>
            <a:r>
              <a:rPr lang="cs-CZ" dirty="0" err="1" smtClean="0"/>
              <a:t>Tienen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cabeza</a:t>
            </a:r>
            <a:r>
              <a:rPr lang="cs-CZ" dirty="0" smtClean="0"/>
              <a:t> </a:t>
            </a:r>
            <a:r>
              <a:rPr lang="cs-CZ" dirty="0" err="1" smtClean="0"/>
              <a:t>muy</a:t>
            </a:r>
            <a:r>
              <a:rPr lang="cs-CZ" dirty="0" smtClean="0"/>
              <a:t> grande y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cuerpo</a:t>
            </a:r>
            <a:r>
              <a:rPr lang="cs-CZ" dirty="0" smtClean="0"/>
              <a:t> </a:t>
            </a:r>
            <a:r>
              <a:rPr lang="cs-CZ" dirty="0" err="1" smtClean="0"/>
              <a:t>pequeño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cabezudos</a:t>
            </a:r>
            <a:r>
              <a:rPr lang="cs-CZ" dirty="0" smtClean="0"/>
              <a:t> </a:t>
            </a:r>
            <a:r>
              <a:rPr lang="cs-CZ" dirty="0" err="1" smtClean="0"/>
              <a:t>provocan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público</a:t>
            </a:r>
            <a:r>
              <a:rPr lang="cs-CZ" dirty="0" smtClean="0"/>
              <a:t>, son </a:t>
            </a:r>
            <a:r>
              <a:rPr lang="cs-CZ" dirty="0" err="1" smtClean="0"/>
              <a:t>divertidos</a:t>
            </a:r>
            <a:endParaRPr lang="cs-CZ" dirty="0" smtClean="0"/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 marL="514350" indent="-514350">
              <a:buNone/>
            </a:pPr>
            <a:r>
              <a:rPr lang="cs-CZ" sz="1000" dirty="0" smtClean="0">
                <a:hlinkClick r:id="rId2"/>
              </a:rPr>
              <a:t>http://es.</a:t>
            </a:r>
            <a:r>
              <a:rPr lang="cs-CZ" sz="1000" dirty="0" err="1" smtClean="0">
                <a:hlinkClick r:id="rId2"/>
              </a:rPr>
              <a:t>wikipedia.org</a:t>
            </a:r>
            <a:r>
              <a:rPr lang="cs-CZ" sz="1000" dirty="0" smtClean="0">
                <a:hlinkClick r:id="rId2"/>
              </a:rPr>
              <a:t>/</a:t>
            </a:r>
            <a:r>
              <a:rPr lang="cs-CZ" sz="1000" dirty="0" err="1" smtClean="0">
                <a:hlinkClick r:id="rId2"/>
              </a:rPr>
              <a:t>wiki</a:t>
            </a:r>
            <a:r>
              <a:rPr lang="cs-CZ" sz="1000" dirty="0" smtClean="0">
                <a:hlinkClick r:id="rId2"/>
              </a:rPr>
              <a:t>/</a:t>
            </a:r>
            <a:r>
              <a:rPr lang="cs-CZ" sz="1000" dirty="0" err="1" smtClean="0">
                <a:hlinkClick r:id="rId2"/>
              </a:rPr>
              <a:t>Fiestas</a:t>
            </a:r>
            <a:r>
              <a:rPr lang="cs-CZ" sz="1000" dirty="0" smtClean="0">
                <a:hlinkClick r:id="rId2"/>
              </a:rPr>
              <a:t>_</a:t>
            </a:r>
            <a:r>
              <a:rPr lang="cs-CZ" sz="1000" dirty="0" err="1" smtClean="0">
                <a:hlinkClick r:id="rId2"/>
              </a:rPr>
              <a:t>del</a:t>
            </a:r>
            <a:r>
              <a:rPr lang="cs-CZ" sz="1000" dirty="0" smtClean="0">
                <a:hlinkClick r:id="rId2"/>
              </a:rPr>
              <a:t>_</a:t>
            </a:r>
            <a:r>
              <a:rPr lang="cs-CZ" sz="1000" dirty="0" err="1" smtClean="0">
                <a:hlinkClick r:id="rId2"/>
              </a:rPr>
              <a:t>Pilar</a:t>
            </a:r>
            <a:endParaRPr lang="cs-CZ" sz="1000" dirty="0" smtClean="0"/>
          </a:p>
          <a:p>
            <a:pPr marL="514350" indent="-514350">
              <a:buFont typeface="+mj-lt"/>
              <a:buAutoNum type="arabicPeriod"/>
            </a:pPr>
            <a:endParaRPr lang="cs-CZ" sz="1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gigantes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rey</a:t>
            </a:r>
            <a:r>
              <a:rPr lang="cs-CZ" dirty="0" smtClean="0">
                <a:solidFill>
                  <a:srgbClr val="FFC000"/>
                </a:solidFill>
              </a:rPr>
              <a:t> y la </a:t>
            </a:r>
            <a:r>
              <a:rPr lang="cs-CZ" dirty="0" err="1" smtClean="0">
                <a:solidFill>
                  <a:srgbClr val="FFC000"/>
                </a:solidFill>
              </a:rPr>
              <a:t>reina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&lt;http://commons.wikimedia.org/wiki/File:Gigantes_de_Zaragoza,_el_rey_y_la_reina.jpg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s-ES" dirty="0" smtClean="0">
                <a:solidFill>
                  <a:srgbClr val="FFC000"/>
                </a:solidFill>
              </a:rPr>
              <a:t>El duque de Villahermosa, la negra y el </a:t>
            </a:r>
            <a:r>
              <a:rPr lang="cs-CZ" dirty="0" err="1" smtClean="0">
                <a:solidFill>
                  <a:srgbClr val="FFC000"/>
                </a:solidFill>
              </a:rPr>
              <a:t>chino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</a:p>
          <a:p>
            <a:endParaRPr lang="cs-CZ" dirty="0" smtClean="0"/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4"/>
              </a:rPr>
              <a:t>&lt;http://commons.wikimedia.org/wiki/File:Gigantes_de_Zaragoza,_el_duque_de_Villahermosa,_la_negra_y_el_chino.jpg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4034" name="Picture 2" descr="http://upload.wikimedia.org/wikipedia/commons/thumb/b/b9/Gigantes_de_Zaragoza%2C_el_rey_y_la_reina.jpg/220px-Gigantes_de_Zaragoza%2C_el_rey_y_la_reina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03648" y="2636912"/>
            <a:ext cx="2095500" cy="2790825"/>
          </a:xfrm>
          <a:prstGeom prst="rect">
            <a:avLst/>
          </a:prstGeom>
          <a:noFill/>
        </p:spPr>
      </p:pic>
      <p:pic>
        <p:nvPicPr>
          <p:cNvPr id="44036" name="Picture 4" descr="http://upload.wikimedia.org/wikipedia/commons/thumb/7/74/Gigantes_de_Zaragoza%2C_el_duque_de_Villahermosa%2C_la_negra_y_el_chino.jpg/220px-Gigantes_de_Zaragoza%2C_el_duque_de_Villahermosa%2C_la_negra_y_el_chino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08104" y="3356992"/>
            <a:ext cx="2880320" cy="216024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cabezudos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Morico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&lt;http://commons.wikimedia.org/wiki/File:Cabezudos_de_Zaragoza._El_Morico.jpg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Torero</a:t>
            </a:r>
          </a:p>
          <a:p>
            <a:endParaRPr lang="cs-CZ" dirty="0" smtClean="0"/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4"/>
              </a:rPr>
              <a:t>&lt;http://commons.wikimedia.org/wiki/File:Cabezudos_de_Zaragoza,_el_torero.jpg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7106" name="Picture 2" descr="http://upload.wikimedia.org/wikipedia/commons/thumb/3/31/Cabezudos_de_Zaragoza._El_Morico.jpg/220px-Cabezudos_de_Zaragoza._El_Morico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2852936"/>
            <a:ext cx="3096344" cy="2068921"/>
          </a:xfrm>
          <a:prstGeom prst="rect">
            <a:avLst/>
          </a:prstGeom>
          <a:noFill/>
        </p:spPr>
      </p:pic>
      <p:pic>
        <p:nvPicPr>
          <p:cNvPr id="47108" name="Picture 4" descr="http://upload.wikimedia.org/wikipedia/commons/thumb/b/b6/Cabezudos_de_Zaragoza%2C_el_torero.jpg/220px-Cabezudos_de_Zaragoza%2C_el_torero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4128" y="2564904"/>
            <a:ext cx="2095500" cy="27908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castellers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C000"/>
                </a:solidFill>
              </a:rPr>
              <a:t>Un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castell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catalán</a:t>
            </a:r>
            <a:r>
              <a:rPr lang="cs-CZ" dirty="0" smtClean="0"/>
              <a:t>,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castillo</a:t>
            </a:r>
            <a:r>
              <a:rPr lang="cs-CZ" dirty="0" smtClean="0"/>
              <a:t>) - </a:t>
            </a:r>
            <a:r>
              <a:rPr lang="es-ES" dirty="0" smtClean="0"/>
              <a:t>una torre humana de varios pisos de altura </a:t>
            </a:r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Un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casteller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- </a:t>
            </a:r>
            <a:r>
              <a:rPr lang="es-ES" dirty="0" smtClean="0"/>
              <a:t> una persona que forma parte de una </a:t>
            </a:r>
            <a:r>
              <a:rPr lang="es-ES" i="1" dirty="0" smtClean="0"/>
              <a:t>colla castellera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un</a:t>
            </a:r>
            <a:r>
              <a:rPr lang="cs-CZ" dirty="0" smtClean="0"/>
              <a:t> grupo)</a:t>
            </a:r>
            <a:r>
              <a:rPr lang="es-ES" dirty="0" smtClean="0"/>
              <a:t> para organizar castells</a:t>
            </a:r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Una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colla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castellera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i="1" dirty="0" smtClean="0"/>
              <a:t>– </a:t>
            </a:r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hombres</a:t>
            </a:r>
            <a:r>
              <a:rPr lang="cs-CZ" dirty="0" smtClean="0"/>
              <a:t> y </a:t>
            </a:r>
            <a:r>
              <a:rPr lang="cs-CZ" dirty="0" err="1" smtClean="0"/>
              <a:t>mujeres</a:t>
            </a:r>
            <a:r>
              <a:rPr lang="cs-CZ" dirty="0" smtClean="0"/>
              <a:t> de </a:t>
            </a:r>
            <a:r>
              <a:rPr lang="cs-CZ" dirty="0" err="1" smtClean="0"/>
              <a:t>todas</a:t>
            </a:r>
            <a:r>
              <a:rPr lang="cs-CZ" dirty="0" smtClean="0"/>
              <a:t> las </a:t>
            </a:r>
            <a:r>
              <a:rPr lang="cs-CZ" dirty="0" err="1" smtClean="0"/>
              <a:t>edades</a:t>
            </a:r>
            <a:r>
              <a:rPr lang="cs-CZ" dirty="0" smtClean="0"/>
              <a:t> 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castell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nivel</a:t>
            </a:r>
            <a:r>
              <a:rPr lang="cs-CZ" dirty="0" smtClean="0"/>
              <a:t> </a:t>
            </a:r>
            <a:r>
              <a:rPr lang="cs-CZ" dirty="0" err="1" smtClean="0"/>
              <a:t>mínimo</a:t>
            </a:r>
            <a:r>
              <a:rPr lang="cs-CZ" dirty="0" smtClean="0"/>
              <a:t> son </a:t>
            </a:r>
            <a:r>
              <a:rPr lang="cs-CZ" dirty="0" err="1" smtClean="0"/>
              <a:t>seis</a:t>
            </a:r>
            <a:r>
              <a:rPr lang="cs-CZ" dirty="0" smtClean="0"/>
              <a:t> </a:t>
            </a:r>
            <a:r>
              <a:rPr lang="cs-CZ" dirty="0" err="1" smtClean="0"/>
              <a:t>pisos</a:t>
            </a:r>
            <a:r>
              <a:rPr lang="cs-CZ" dirty="0" smtClean="0"/>
              <a:t>, </a:t>
            </a:r>
            <a:r>
              <a:rPr lang="es-ES" dirty="0" smtClean="0"/>
              <a:t>la altura máxima que se ha alcanzado hasta ahora</a:t>
            </a:r>
            <a:r>
              <a:rPr lang="cs-CZ" dirty="0" smtClean="0"/>
              <a:t> son </a:t>
            </a:r>
            <a:r>
              <a:rPr lang="cs-CZ" dirty="0" err="1" smtClean="0"/>
              <a:t>diez</a:t>
            </a:r>
            <a:r>
              <a:rPr lang="cs-CZ" dirty="0" smtClean="0"/>
              <a:t> </a:t>
            </a:r>
            <a:r>
              <a:rPr lang="cs-CZ" dirty="0" err="1" smtClean="0"/>
              <a:t>pisos</a:t>
            </a: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castellers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– no </a:t>
            </a:r>
            <a:r>
              <a:rPr lang="cs-CZ" dirty="0" err="1" smtClean="0"/>
              <a:t>pueden</a:t>
            </a:r>
            <a:r>
              <a:rPr lang="cs-CZ" dirty="0" smtClean="0"/>
              <a:t> </a:t>
            </a:r>
            <a:r>
              <a:rPr lang="cs-CZ" dirty="0" err="1" smtClean="0"/>
              <a:t>faltar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ninguna</a:t>
            </a:r>
            <a:r>
              <a:rPr lang="cs-CZ" dirty="0" smtClean="0"/>
              <a:t> </a:t>
            </a:r>
            <a:r>
              <a:rPr lang="cs-CZ" dirty="0" err="1" smtClean="0"/>
              <a:t>fiesta</a:t>
            </a:r>
            <a:r>
              <a:rPr lang="cs-CZ" dirty="0" smtClean="0"/>
              <a:t> </a:t>
            </a:r>
            <a:r>
              <a:rPr lang="cs-CZ" dirty="0" err="1" smtClean="0"/>
              <a:t>mayor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Cataluña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&lt;http://commons.wikimedia.org/wiki/File:3d10_fm_de_vilafranca.jpg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4"/>
              </a:rPr>
              <a:t>&lt;http://upload.wikimedia.org/wikipedia/commons/e/e8/Pde8fm_2610.jpg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3d10 fm de vilafranca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2060848"/>
            <a:ext cx="2381250" cy="3571875"/>
          </a:xfrm>
          <a:prstGeom prst="rect">
            <a:avLst/>
          </a:prstGeom>
          <a:noFill/>
        </p:spPr>
      </p:pic>
      <p:pic>
        <p:nvPicPr>
          <p:cNvPr id="1028" name="Picture 4" descr="File:Pde8fm 2610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32106" y="1988840"/>
            <a:ext cx="2496277" cy="374441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Použité zdroje informací: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hlinkClick r:id="rId2"/>
              </a:rPr>
              <a:t>http://es.</a:t>
            </a:r>
            <a:r>
              <a:rPr lang="cs-CZ" sz="2000" dirty="0" err="1" smtClean="0">
                <a:hlinkClick r:id="rId2"/>
              </a:rPr>
              <a:t>wikipedia.org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wiki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Fallas</a:t>
            </a:r>
            <a:r>
              <a:rPr lang="cs-CZ" sz="2000" dirty="0" smtClean="0">
                <a:hlinkClick r:id="rId2"/>
              </a:rPr>
              <a:t>_de_</a:t>
            </a:r>
            <a:r>
              <a:rPr lang="cs-CZ" sz="2000" dirty="0" err="1" smtClean="0">
                <a:hlinkClick r:id="rId2"/>
              </a:rPr>
              <a:t>Valencia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http://es.</a:t>
            </a:r>
            <a:r>
              <a:rPr lang="cs-CZ" sz="2000" dirty="0" err="1" smtClean="0">
                <a:hlinkClick r:id="rId3"/>
              </a:rPr>
              <a:t>wikipedia.org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wiki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Feria</a:t>
            </a:r>
            <a:r>
              <a:rPr lang="cs-CZ" sz="2000" dirty="0" smtClean="0">
                <a:hlinkClick r:id="rId3"/>
              </a:rPr>
              <a:t>_de_</a:t>
            </a:r>
            <a:r>
              <a:rPr lang="cs-CZ" sz="2000" dirty="0" err="1" smtClean="0">
                <a:hlinkClick r:id="rId3"/>
              </a:rPr>
              <a:t>Abril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http://es.</a:t>
            </a:r>
            <a:r>
              <a:rPr lang="cs-CZ" sz="2000" dirty="0" err="1" smtClean="0">
                <a:hlinkClick r:id="rId4"/>
              </a:rPr>
              <a:t>wikipedia.org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wiki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Romer</a:t>
            </a:r>
            <a:r>
              <a:rPr lang="cs-CZ" sz="2000" dirty="0" smtClean="0">
                <a:hlinkClick r:id="rId4"/>
              </a:rPr>
              <a:t>%C3%</a:t>
            </a:r>
            <a:r>
              <a:rPr lang="cs-CZ" sz="2000" dirty="0" err="1" smtClean="0">
                <a:hlinkClick r:id="rId4"/>
              </a:rPr>
              <a:t>ADa</a:t>
            </a:r>
            <a:r>
              <a:rPr lang="cs-CZ" sz="2000" dirty="0" smtClean="0">
                <a:hlinkClick r:id="rId4"/>
              </a:rPr>
              <a:t>_de_El_</a:t>
            </a:r>
            <a:r>
              <a:rPr lang="cs-CZ" sz="2000" dirty="0" err="1" smtClean="0">
                <a:hlinkClick r:id="rId4"/>
              </a:rPr>
              <a:t>Roc</a:t>
            </a:r>
            <a:r>
              <a:rPr lang="cs-CZ" sz="2000" dirty="0" smtClean="0">
                <a:hlinkClick r:id="rId4"/>
              </a:rPr>
              <a:t>%C3%</a:t>
            </a:r>
            <a:r>
              <a:rPr lang="cs-CZ" sz="2000" dirty="0" err="1" smtClean="0">
                <a:hlinkClick r:id="rId4"/>
              </a:rPr>
              <a:t>ADo</a:t>
            </a:r>
            <a:endParaRPr lang="cs-CZ" sz="2000" dirty="0" smtClean="0"/>
          </a:p>
          <a:p>
            <a:r>
              <a:rPr lang="cs-CZ" sz="2000" dirty="0" smtClean="0">
                <a:hlinkClick r:id="rId5"/>
              </a:rPr>
              <a:t>http://es.</a:t>
            </a:r>
            <a:r>
              <a:rPr lang="cs-CZ" sz="2000" dirty="0" err="1" smtClean="0">
                <a:hlinkClick r:id="rId5"/>
              </a:rPr>
              <a:t>wikipedia.org</a:t>
            </a:r>
            <a:r>
              <a:rPr lang="cs-CZ" sz="2000" dirty="0" smtClean="0">
                <a:hlinkClick r:id="rId5"/>
              </a:rPr>
              <a:t>/</a:t>
            </a:r>
            <a:r>
              <a:rPr lang="cs-CZ" sz="2000" dirty="0" err="1" smtClean="0">
                <a:hlinkClick r:id="rId5"/>
              </a:rPr>
              <a:t>wiki</a:t>
            </a:r>
            <a:r>
              <a:rPr lang="cs-CZ" sz="2000" dirty="0" smtClean="0">
                <a:hlinkClick r:id="rId5"/>
              </a:rPr>
              <a:t>/</a:t>
            </a:r>
            <a:r>
              <a:rPr lang="cs-CZ" sz="2000" dirty="0" err="1" smtClean="0">
                <a:hlinkClick r:id="rId5"/>
              </a:rPr>
              <a:t>Castellers</a:t>
            </a:r>
            <a:endParaRPr lang="cs-CZ" sz="2000" dirty="0" smtClean="0"/>
          </a:p>
          <a:p>
            <a:r>
              <a:rPr lang="cs-CZ" sz="2000" dirty="0" smtClean="0">
                <a:hlinkClick r:id="rId6"/>
              </a:rPr>
              <a:t>http://es.</a:t>
            </a:r>
            <a:r>
              <a:rPr lang="cs-CZ" sz="2000" dirty="0" err="1" smtClean="0">
                <a:hlinkClick r:id="rId6"/>
              </a:rPr>
              <a:t>wikipedia.org</a:t>
            </a:r>
            <a:r>
              <a:rPr lang="cs-CZ" sz="2000" dirty="0" smtClean="0">
                <a:hlinkClick r:id="rId6"/>
              </a:rPr>
              <a:t>/</a:t>
            </a:r>
            <a:r>
              <a:rPr lang="cs-CZ" sz="2000" dirty="0" err="1" smtClean="0">
                <a:hlinkClick r:id="rId6"/>
              </a:rPr>
              <a:t>wiki</a:t>
            </a:r>
            <a:r>
              <a:rPr lang="cs-CZ" sz="2000" dirty="0" smtClean="0">
                <a:hlinkClick r:id="rId6"/>
              </a:rPr>
              <a:t>/</a:t>
            </a:r>
            <a:r>
              <a:rPr lang="cs-CZ" sz="2000" dirty="0" err="1" smtClean="0">
                <a:hlinkClick r:id="rId6"/>
              </a:rPr>
              <a:t>Fiestas</a:t>
            </a:r>
            <a:r>
              <a:rPr lang="cs-CZ" sz="2000" dirty="0" smtClean="0">
                <a:hlinkClick r:id="rId6"/>
              </a:rPr>
              <a:t>_</a:t>
            </a:r>
            <a:r>
              <a:rPr lang="cs-CZ" sz="2000" dirty="0" err="1" smtClean="0">
                <a:hlinkClick r:id="rId6"/>
              </a:rPr>
              <a:t>del</a:t>
            </a:r>
            <a:r>
              <a:rPr lang="cs-CZ" sz="2000" dirty="0" smtClean="0">
                <a:hlinkClick r:id="rId6"/>
              </a:rPr>
              <a:t>_</a:t>
            </a:r>
            <a:r>
              <a:rPr lang="cs-CZ" sz="2000" dirty="0" err="1" smtClean="0">
                <a:hlinkClick r:id="rId6"/>
              </a:rPr>
              <a:t>Pilar</a:t>
            </a:r>
            <a:endParaRPr lang="cs-CZ" sz="2000" dirty="0" smtClean="0"/>
          </a:p>
          <a:p>
            <a:r>
              <a:rPr lang="cs-CZ" sz="2000" dirty="0" smtClean="0">
                <a:hlinkClick r:id="rId7"/>
              </a:rPr>
              <a:t>http://es.</a:t>
            </a:r>
            <a:r>
              <a:rPr lang="cs-CZ" sz="2000" dirty="0" err="1" smtClean="0">
                <a:hlinkClick r:id="rId7"/>
              </a:rPr>
              <a:t>wikipedia.org</a:t>
            </a:r>
            <a:r>
              <a:rPr lang="cs-CZ" sz="2000" dirty="0" smtClean="0">
                <a:hlinkClick r:id="rId7"/>
              </a:rPr>
              <a:t>/</a:t>
            </a:r>
            <a:r>
              <a:rPr lang="cs-CZ" sz="2000" dirty="0" err="1" smtClean="0">
                <a:hlinkClick r:id="rId7"/>
              </a:rPr>
              <a:t>wiki</a:t>
            </a:r>
            <a:r>
              <a:rPr lang="cs-CZ" sz="2000" dirty="0" smtClean="0">
                <a:hlinkClick r:id="rId7"/>
              </a:rPr>
              <a:t>/</a:t>
            </a:r>
            <a:r>
              <a:rPr lang="cs-CZ" sz="2000" dirty="0" err="1" smtClean="0">
                <a:hlinkClick r:id="rId7"/>
              </a:rPr>
              <a:t>Sanfermines</a:t>
            </a:r>
            <a:endParaRPr lang="cs-CZ" sz="2000" dirty="0" smtClean="0"/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Fallas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Se </a:t>
            </a:r>
            <a:r>
              <a:rPr lang="cs-CZ" dirty="0" err="1" smtClean="0"/>
              <a:t>celebran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C000"/>
                </a:solidFill>
              </a:rPr>
              <a:t>Valencia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15 de </a:t>
            </a:r>
            <a:r>
              <a:rPr lang="cs-CZ" dirty="0" err="1" smtClean="0">
                <a:solidFill>
                  <a:srgbClr val="FFC000"/>
                </a:solidFill>
              </a:rPr>
              <a:t>marzo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19 de </a:t>
            </a:r>
            <a:r>
              <a:rPr lang="cs-CZ" dirty="0" err="1" smtClean="0">
                <a:solidFill>
                  <a:srgbClr val="FFC000"/>
                </a:solidFill>
              </a:rPr>
              <a:t>marzo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S</a:t>
            </a:r>
            <a:r>
              <a:rPr lang="es-ES" dirty="0" smtClean="0"/>
              <a:t>e celebran en honor a San José, patrón de los carpinteros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hacen</a:t>
            </a:r>
            <a:r>
              <a:rPr lang="cs-CZ" dirty="0" smtClean="0"/>
              <a:t> </a:t>
            </a:r>
            <a:r>
              <a:rPr lang="cs-CZ" dirty="0" err="1" smtClean="0"/>
              <a:t>grandes</a:t>
            </a:r>
            <a:r>
              <a:rPr lang="cs-CZ" dirty="0" smtClean="0"/>
              <a:t> „</a:t>
            </a:r>
            <a:r>
              <a:rPr lang="cs-CZ" i="1" dirty="0" err="1" smtClean="0"/>
              <a:t>ninots</a:t>
            </a:r>
            <a:r>
              <a:rPr lang="cs-CZ" dirty="0" smtClean="0"/>
              <a:t>“ = </a:t>
            </a:r>
            <a:r>
              <a:rPr lang="cs-CZ" dirty="0" err="1" smtClean="0"/>
              <a:t>muñecos</a:t>
            </a:r>
            <a:r>
              <a:rPr lang="cs-CZ" dirty="0" smtClean="0"/>
              <a:t> de </a:t>
            </a:r>
            <a:r>
              <a:rPr lang="cs-CZ" dirty="0" err="1" smtClean="0"/>
              <a:t>madera</a:t>
            </a:r>
            <a:r>
              <a:rPr lang="cs-CZ" dirty="0" smtClean="0"/>
              <a:t>,  </a:t>
            </a:r>
            <a:r>
              <a:rPr lang="cs-CZ" dirty="0" err="1" smtClean="0"/>
              <a:t>cartón</a:t>
            </a:r>
            <a:r>
              <a:rPr lang="cs-CZ" dirty="0" smtClean="0"/>
              <a:t>, </a:t>
            </a:r>
            <a:r>
              <a:rPr lang="cs-CZ" dirty="0" err="1" smtClean="0"/>
              <a:t>yeso</a:t>
            </a:r>
            <a:r>
              <a:rPr lang="cs-CZ" dirty="0" smtClean="0"/>
              <a:t>, </a:t>
            </a:r>
            <a:r>
              <a:rPr lang="cs-CZ" dirty="0" err="1" smtClean="0"/>
              <a:t>serrín</a:t>
            </a:r>
            <a:r>
              <a:rPr lang="cs-CZ" dirty="0" smtClean="0"/>
              <a:t> y </a:t>
            </a:r>
            <a:r>
              <a:rPr lang="cs-CZ" dirty="0" err="1" smtClean="0"/>
              <a:t>cera</a:t>
            </a:r>
            <a:endParaRPr lang="cs-CZ" dirty="0" smtClean="0"/>
          </a:p>
          <a:p>
            <a:r>
              <a:rPr lang="es-ES" i="1" dirty="0" smtClean="0"/>
              <a:t>Cabalgata del Ninot</a:t>
            </a:r>
            <a:r>
              <a:rPr lang="cs-CZ" i="1" dirty="0" smtClean="0"/>
              <a:t>s – </a:t>
            </a:r>
            <a:r>
              <a:rPr lang="cs-CZ" dirty="0" smtClean="0"/>
              <a:t>los </a:t>
            </a:r>
            <a:r>
              <a:rPr lang="cs-CZ" dirty="0" err="1" smtClean="0"/>
              <a:t>ninots</a:t>
            </a:r>
            <a:r>
              <a:rPr lang="es-ES" dirty="0" smtClean="0"/>
              <a:t> </a:t>
            </a:r>
            <a:r>
              <a:rPr lang="cs-CZ" dirty="0" smtClean="0"/>
              <a:t>se </a:t>
            </a:r>
            <a:r>
              <a:rPr lang="cs-CZ" dirty="0" err="1" smtClean="0"/>
              <a:t>desfilan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la </a:t>
            </a:r>
            <a:r>
              <a:rPr lang="cs-CZ" dirty="0" err="1" smtClean="0"/>
              <a:t>cuidad</a:t>
            </a:r>
            <a:endParaRPr lang="cs-CZ" i="1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ninots</a:t>
            </a:r>
            <a:r>
              <a:rPr lang="cs-CZ" dirty="0" smtClean="0"/>
              <a:t> </a:t>
            </a:r>
            <a:r>
              <a:rPr lang="cs-CZ" dirty="0" err="1" smtClean="0"/>
              <a:t>siempre</a:t>
            </a:r>
            <a:r>
              <a:rPr lang="cs-CZ" dirty="0" smtClean="0"/>
              <a:t> </a:t>
            </a:r>
            <a:r>
              <a:rPr lang="cs-CZ" dirty="0" err="1" smtClean="0"/>
              <a:t>están</a:t>
            </a:r>
            <a:r>
              <a:rPr lang="cs-CZ" dirty="0" smtClean="0"/>
              <a:t> </a:t>
            </a:r>
            <a:r>
              <a:rPr lang="cs-CZ" dirty="0" err="1" smtClean="0"/>
              <a:t>relacionados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personajes</a:t>
            </a:r>
            <a:r>
              <a:rPr lang="cs-CZ" dirty="0" smtClean="0"/>
              <a:t> </a:t>
            </a:r>
            <a:r>
              <a:rPr lang="cs-CZ" dirty="0" err="1" smtClean="0"/>
              <a:t>famosos</a:t>
            </a:r>
            <a:r>
              <a:rPr lang="cs-CZ" dirty="0" smtClean="0"/>
              <a:t> y </a:t>
            </a:r>
            <a:r>
              <a:rPr lang="cs-CZ" dirty="0" err="1" smtClean="0"/>
              <a:t>temas</a:t>
            </a:r>
            <a:r>
              <a:rPr lang="cs-CZ" dirty="0" smtClean="0"/>
              <a:t> de </a:t>
            </a:r>
            <a:r>
              <a:rPr lang="cs-CZ" dirty="0" err="1" smtClean="0"/>
              <a:t>actualidad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ninots</a:t>
            </a:r>
            <a:r>
              <a:rPr lang="cs-CZ" dirty="0" smtClean="0"/>
              <a:t> se </a:t>
            </a:r>
            <a:r>
              <a:rPr lang="cs-CZ" dirty="0" err="1" smtClean="0"/>
              <a:t>queman</a:t>
            </a:r>
            <a:r>
              <a:rPr lang="cs-CZ" dirty="0" smtClean="0"/>
              <a:t>  </a:t>
            </a:r>
            <a:r>
              <a:rPr lang="cs-CZ" dirty="0" err="1" smtClean="0"/>
              <a:t>por</a:t>
            </a:r>
            <a:r>
              <a:rPr lang="cs-CZ" dirty="0" smtClean="0"/>
              <a:t> la </a:t>
            </a:r>
            <a:r>
              <a:rPr lang="cs-CZ" dirty="0" err="1" smtClean="0"/>
              <a:t>noche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19 de </a:t>
            </a:r>
            <a:r>
              <a:rPr lang="cs-CZ" dirty="0" err="1" smtClean="0"/>
              <a:t>marzo</a:t>
            </a:r>
            <a:r>
              <a:rPr lang="cs-CZ" dirty="0" smtClean="0"/>
              <a:t> – </a:t>
            </a:r>
            <a:r>
              <a:rPr lang="cs-CZ" dirty="0" err="1" smtClean="0"/>
              <a:t>simbólicamente</a:t>
            </a:r>
            <a:r>
              <a:rPr lang="cs-CZ" dirty="0" smtClean="0"/>
              <a:t> se </a:t>
            </a:r>
            <a:r>
              <a:rPr lang="cs-CZ" dirty="0" err="1" smtClean="0"/>
              <a:t>quema</a:t>
            </a:r>
            <a:r>
              <a:rPr lang="cs-CZ" dirty="0" smtClean="0"/>
              <a:t> </a:t>
            </a:r>
            <a:r>
              <a:rPr lang="cs-CZ" dirty="0" err="1" smtClean="0"/>
              <a:t>todo</a:t>
            </a:r>
            <a:r>
              <a:rPr lang="cs-CZ" dirty="0" smtClean="0"/>
              <a:t> </a:t>
            </a:r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malo</a:t>
            </a:r>
            <a:r>
              <a:rPr lang="cs-CZ" dirty="0" smtClean="0"/>
              <a:t>, la </a:t>
            </a:r>
            <a:r>
              <a:rPr lang="cs-CZ" dirty="0" err="1" smtClean="0"/>
              <a:t>malicia</a:t>
            </a:r>
            <a:r>
              <a:rPr lang="cs-CZ" dirty="0" smtClean="0"/>
              <a:t> y se  </a:t>
            </a:r>
            <a:r>
              <a:rPr lang="cs-CZ" dirty="0" err="1" smtClean="0"/>
              <a:t>da</a:t>
            </a:r>
            <a:r>
              <a:rPr lang="cs-CZ" dirty="0" smtClean="0"/>
              <a:t> la </a:t>
            </a:r>
            <a:r>
              <a:rPr lang="cs-CZ" dirty="0" err="1" smtClean="0"/>
              <a:t>bienvenida</a:t>
            </a:r>
            <a:r>
              <a:rPr lang="cs-CZ" dirty="0" smtClean="0"/>
              <a:t> a la </a:t>
            </a:r>
            <a:r>
              <a:rPr lang="cs-CZ" dirty="0" err="1" smtClean="0"/>
              <a:t>primavera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s-ES" dirty="0" smtClean="0">
                <a:solidFill>
                  <a:srgbClr val="FFC000"/>
                </a:solidFill>
              </a:rPr>
              <a:t>Falla de la Plaza del Ayuntamiento del año 2012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/>
              <a:t>Todos</a:t>
            </a:r>
            <a:r>
              <a:rPr lang="cs-CZ" dirty="0" smtClean="0"/>
              <a:t> los </a:t>
            </a:r>
            <a:r>
              <a:rPr lang="cs-CZ" dirty="0" err="1" smtClean="0"/>
              <a:t>días</a:t>
            </a:r>
            <a:r>
              <a:rPr lang="cs-CZ" dirty="0" smtClean="0"/>
              <a:t> se </a:t>
            </a:r>
            <a:r>
              <a:rPr lang="cs-CZ" dirty="0" err="1" smtClean="0"/>
              <a:t>oyen</a:t>
            </a:r>
            <a:r>
              <a:rPr lang="cs-CZ" dirty="0" smtClean="0"/>
              <a:t> </a:t>
            </a:r>
            <a:r>
              <a:rPr lang="cs-CZ" dirty="0" err="1" smtClean="0"/>
              <a:t>grupos</a:t>
            </a:r>
            <a:r>
              <a:rPr lang="cs-CZ" dirty="0" smtClean="0"/>
              <a:t> de </a:t>
            </a:r>
            <a:r>
              <a:rPr lang="cs-CZ" dirty="0" err="1" smtClean="0"/>
              <a:t>música</a:t>
            </a:r>
            <a:r>
              <a:rPr lang="cs-CZ" dirty="0" smtClean="0"/>
              <a:t> </a:t>
            </a:r>
            <a:r>
              <a:rPr lang="cs-CZ" dirty="0" err="1" smtClean="0"/>
              <a:t>tradicional</a:t>
            </a:r>
            <a:r>
              <a:rPr lang="cs-CZ" dirty="0" smtClean="0"/>
              <a:t> </a:t>
            </a:r>
            <a:r>
              <a:rPr lang="cs-CZ" dirty="0" err="1" smtClean="0"/>
              <a:t>valenciana</a:t>
            </a:r>
            <a:endParaRPr lang="cs-CZ" dirty="0" smtClean="0"/>
          </a:p>
          <a:p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fuegos</a:t>
            </a:r>
            <a:r>
              <a:rPr lang="cs-CZ" dirty="0" smtClean="0"/>
              <a:t> </a:t>
            </a:r>
            <a:r>
              <a:rPr lang="cs-CZ" dirty="0" err="1" smtClean="0"/>
              <a:t>artificiales</a:t>
            </a:r>
            <a:r>
              <a:rPr lang="cs-CZ" dirty="0" smtClean="0"/>
              <a:t> </a:t>
            </a:r>
            <a:r>
              <a:rPr lang="cs-CZ" dirty="0" err="1" smtClean="0"/>
              <a:t>espectáculos</a:t>
            </a:r>
            <a:endParaRPr lang="cs-CZ" dirty="0" smtClean="0"/>
          </a:p>
          <a:p>
            <a:r>
              <a:rPr lang="es-ES" dirty="0" smtClean="0"/>
              <a:t>Cada día con </a:t>
            </a:r>
            <a:r>
              <a:rPr lang="es-ES" i="1" dirty="0" smtClean="0"/>
              <a:t>la despertà</a:t>
            </a:r>
            <a:r>
              <a:rPr lang="es-ES" dirty="0" smtClean="0"/>
              <a:t>, los falleros despiertan al resto de vecinos tirando al suelo unos petardos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&lt;http://commons.wikimedia.org/wiki/File:6_Falla_Plaza_del_Ayuntamiento_2012.JPG</a:t>
            </a:r>
            <a:r>
              <a:rPr lang="cs-CZ" sz="11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8" name="Picture 4" descr="6 Falla Plaza del Ayuntamiento 201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1700808"/>
            <a:ext cx="2667000" cy="400050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Durante</a:t>
            </a:r>
            <a:r>
              <a:rPr lang="cs-CZ" dirty="0" smtClean="0"/>
              <a:t> la </a:t>
            </a:r>
            <a:r>
              <a:rPr lang="cs-CZ" dirty="0" err="1" smtClean="0"/>
              <a:t>fiesta</a:t>
            </a:r>
            <a:r>
              <a:rPr lang="cs-CZ" dirty="0" smtClean="0"/>
              <a:t> la </a:t>
            </a:r>
            <a:r>
              <a:rPr lang="cs-CZ" dirty="0" err="1" smtClean="0"/>
              <a:t>gente</a:t>
            </a:r>
            <a:r>
              <a:rPr lang="cs-CZ" dirty="0" smtClean="0"/>
              <a:t> se </a:t>
            </a:r>
            <a:r>
              <a:rPr lang="cs-CZ" dirty="0" err="1" smtClean="0"/>
              <a:t>pone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traje</a:t>
            </a:r>
            <a:r>
              <a:rPr lang="cs-CZ" dirty="0" smtClean="0"/>
              <a:t> </a:t>
            </a:r>
            <a:r>
              <a:rPr lang="cs-CZ" dirty="0" err="1" smtClean="0"/>
              <a:t>tradicional</a:t>
            </a:r>
            <a:r>
              <a:rPr lang="cs-CZ" dirty="0" smtClean="0"/>
              <a:t> </a:t>
            </a:r>
            <a:r>
              <a:rPr lang="cs-CZ" dirty="0" err="1" smtClean="0"/>
              <a:t>valenciano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FFC000"/>
                </a:solidFill>
              </a:rPr>
              <a:t>Niños con el traje tradicional </a:t>
            </a:r>
            <a:r>
              <a:rPr lang="cs-CZ" dirty="0" err="1" smtClean="0">
                <a:solidFill>
                  <a:srgbClr val="FFC000"/>
                </a:solidFill>
              </a:rPr>
              <a:t>valenciano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cs-CZ" sz="1000" dirty="0" smtClean="0">
                <a:solidFill>
                  <a:srgbClr val="FFC000"/>
                </a:solidFill>
                <a:hlinkClick r:id="rId2"/>
              </a:rPr>
              <a:t>&lt;http://commons.wikimedia.org/wiki/File:Children_parading_in_historical_Valencian_costumes.jpg</a:t>
            </a:r>
            <a:r>
              <a:rPr lang="cs-CZ" sz="1000" dirty="0" smtClean="0">
                <a:solidFill>
                  <a:srgbClr val="FFC000"/>
                </a:solidFill>
              </a:rPr>
              <a:t>&gt;</a:t>
            </a:r>
          </a:p>
          <a:p>
            <a:endParaRPr lang="cs-CZ" sz="1000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0482" name="Picture 2" descr="http://upload.wikimedia.org/wikipedia/commons/thumb/e/e6/Children_parading_in_historical_Valencian_costumes.jpg/250px-Children_parading_in_historical_Valencian_costume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996952"/>
            <a:ext cx="3240360" cy="243675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Durante</a:t>
            </a:r>
            <a:r>
              <a:rPr lang="cs-CZ" dirty="0" smtClean="0"/>
              <a:t> las </a:t>
            </a:r>
            <a:r>
              <a:rPr lang="cs-CZ" dirty="0" err="1" smtClean="0"/>
              <a:t>Fallas</a:t>
            </a:r>
            <a:r>
              <a:rPr lang="cs-CZ" dirty="0" smtClean="0"/>
              <a:t> se </a:t>
            </a:r>
            <a:r>
              <a:rPr lang="cs-CZ" dirty="0" err="1" smtClean="0"/>
              <a:t>aluminan</a:t>
            </a:r>
            <a:r>
              <a:rPr lang="cs-CZ" dirty="0" smtClean="0"/>
              <a:t> las </a:t>
            </a:r>
            <a:r>
              <a:rPr lang="cs-CZ" dirty="0" err="1" smtClean="0"/>
              <a:t>calles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&lt;http://commons.wikimedia.org/wiki/File:Calle_iluminada_de_Sueca-Literato_Azor%C3%ADn_2008_1.JPG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1506" name="Picture 2" descr="http://upload.wikimedia.org/wikipedia/commons/thumb/d/dd/Calle_iluminada_de_Sueca-Literato_Azor%C3%ADn_2008_1.JPG/220px-Calle_iluminada_de_Sueca-Literato_Azor%C3%ADn_2008_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420888"/>
            <a:ext cx="3672408" cy="293792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S" i="1" dirty="0" smtClean="0"/>
              <a:t>La cremà </a:t>
            </a:r>
            <a:r>
              <a:rPr lang="cs-CZ" dirty="0" smtClean="0"/>
              <a:t>– </a:t>
            </a:r>
            <a:r>
              <a:rPr lang="cs-CZ" dirty="0" err="1" smtClean="0"/>
              <a:t>quema</a:t>
            </a:r>
            <a:r>
              <a:rPr lang="cs-CZ" dirty="0" smtClean="0"/>
              <a:t>: se </a:t>
            </a:r>
            <a:r>
              <a:rPr lang="cs-CZ" dirty="0" err="1" smtClean="0"/>
              <a:t>queman</a:t>
            </a:r>
            <a:r>
              <a:rPr lang="cs-CZ" dirty="0" smtClean="0"/>
              <a:t> los </a:t>
            </a:r>
            <a:r>
              <a:rPr lang="cs-CZ" dirty="0" err="1" smtClean="0"/>
              <a:t>ninots</a:t>
            </a:r>
            <a:r>
              <a:rPr lang="cs-CZ" dirty="0" smtClean="0"/>
              <a:t> y se </a:t>
            </a:r>
            <a:r>
              <a:rPr lang="cs-CZ" dirty="0" err="1" smtClean="0"/>
              <a:t>termina</a:t>
            </a:r>
            <a:r>
              <a:rPr lang="cs-CZ" dirty="0" smtClean="0"/>
              <a:t> la </a:t>
            </a:r>
            <a:r>
              <a:rPr lang="cs-CZ" dirty="0" err="1" smtClean="0"/>
              <a:t>fiesta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 </a:t>
            </a:r>
            <a:r>
              <a:rPr lang="cs-CZ" sz="1000" dirty="0" smtClean="0">
                <a:hlinkClick r:id="rId2"/>
              </a:rPr>
              <a:t>&lt;http://commons.wikimedia.org/wiki/File:Falla_egipcia_collapsing.jpg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&lt;http://commons.wikimedia.org/wiki/File:Falla_Crema.jpg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2530" name="Picture 2" descr="http://upload.wikimedia.org/wikipedia/commons/thumb/7/7e/Falla_Crema.jpg/160px-Falla_Crem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1628800"/>
            <a:ext cx="3096344" cy="3928488"/>
          </a:xfrm>
          <a:prstGeom prst="rect">
            <a:avLst/>
          </a:prstGeom>
          <a:noFill/>
        </p:spPr>
      </p:pic>
      <p:pic>
        <p:nvPicPr>
          <p:cNvPr id="22532" name="Picture 4" descr="http://upload.wikimedia.org/wikipedia/commons/thumb/b/b7/Falla_egipcia_collapsing.jpg/250px-Falla_egipcia_collapsing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1600" y="3356992"/>
            <a:ext cx="3456384" cy="206000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Feria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Abril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 </a:t>
            </a:r>
            <a:r>
              <a:rPr lang="cs-CZ" dirty="0" err="1" smtClean="0"/>
              <a:t>celebra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C000"/>
                </a:solidFill>
              </a:rPr>
              <a:t>abril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Sevilla</a:t>
            </a:r>
          </a:p>
          <a:p>
            <a:r>
              <a:rPr lang="cs-CZ" dirty="0" smtClean="0"/>
              <a:t>Se </a:t>
            </a:r>
            <a:r>
              <a:rPr lang="cs-CZ" dirty="0" err="1" smtClean="0"/>
              <a:t>celebra</a:t>
            </a:r>
            <a:r>
              <a:rPr lang="cs-CZ" dirty="0" smtClean="0"/>
              <a:t> de </a:t>
            </a:r>
            <a:r>
              <a:rPr lang="cs-CZ" dirty="0" err="1" smtClean="0"/>
              <a:t>lunes</a:t>
            </a:r>
            <a:r>
              <a:rPr lang="cs-CZ" dirty="0" smtClean="0"/>
              <a:t> a </a:t>
            </a:r>
            <a:r>
              <a:rPr lang="cs-CZ" dirty="0" err="1" smtClean="0"/>
              <a:t>domingo</a:t>
            </a:r>
            <a:endParaRPr lang="cs-CZ" dirty="0" smtClean="0"/>
          </a:p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conjunto</a:t>
            </a:r>
            <a:r>
              <a:rPr lang="cs-CZ" dirty="0" smtClean="0"/>
              <a:t> de </a:t>
            </a:r>
            <a:r>
              <a:rPr lang="cs-CZ" dirty="0" err="1" smtClean="0"/>
              <a:t>casetas</a:t>
            </a:r>
            <a:r>
              <a:rPr lang="cs-CZ" dirty="0" smtClean="0"/>
              <a:t> y </a:t>
            </a:r>
            <a:r>
              <a:rPr lang="cs-CZ" dirty="0" err="1" smtClean="0"/>
              <a:t>atracciones</a:t>
            </a:r>
            <a:endParaRPr lang="cs-CZ" dirty="0" smtClean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&lt;http://commons.wikimedia.org/wiki/File:SevillaFeriaDeAbril10.jpg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4578" name="Picture 2" descr="SevillaFeriaDeAbril1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1988840"/>
            <a:ext cx="2212217" cy="376961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1046</TotalTime>
  <Words>2076</Words>
  <Application>Microsoft Office PowerPoint</Application>
  <PresentationFormat>Předvádění na obrazovce (4:3)</PresentationFormat>
  <Paragraphs>570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Tok</vt:lpstr>
      <vt:lpstr>FIESTAS PATRONALES</vt:lpstr>
      <vt:lpstr>Fiestas patronales</vt:lpstr>
      <vt:lpstr>Prezentace aplikace PowerPoint</vt:lpstr>
      <vt:lpstr>Las Fallas</vt:lpstr>
      <vt:lpstr>Prezentace aplikace PowerPoint</vt:lpstr>
      <vt:lpstr>Prezentace aplikace PowerPoint</vt:lpstr>
      <vt:lpstr>Prezentace aplikace PowerPoint</vt:lpstr>
      <vt:lpstr>Prezentace aplikace PowerPoint</vt:lpstr>
      <vt:lpstr>La Feria de Abril</vt:lpstr>
      <vt:lpstr>Prezentace aplikace PowerPoint</vt:lpstr>
      <vt:lpstr>Las casetas</vt:lpstr>
      <vt:lpstr>La comida y la bebida</vt:lpstr>
      <vt:lpstr>El traje de Flamenca</vt:lpstr>
      <vt:lpstr>Prezentace aplikace PowerPoint</vt:lpstr>
      <vt:lpstr>El cante y el baile</vt:lpstr>
      <vt:lpstr>El paseo de caballos</vt:lpstr>
      <vt:lpstr>La "calle del Infierno"</vt:lpstr>
      <vt:lpstr>La Romería del Rocío</vt:lpstr>
      <vt:lpstr>Prezentace aplikace PowerPoint</vt:lpstr>
      <vt:lpstr>Prezentace aplikace PowerPoint</vt:lpstr>
      <vt:lpstr>Los Sanfermines</vt:lpstr>
      <vt:lpstr>El encierro</vt:lpstr>
      <vt:lpstr>Prezentace aplikace PowerPoint</vt:lpstr>
      <vt:lpstr>Prezentace aplikace PowerPoint</vt:lpstr>
      <vt:lpstr>Prezentace aplikace PowerPoint</vt:lpstr>
      <vt:lpstr>Fiestas del  Pilar</vt:lpstr>
      <vt:lpstr>La ofrenda de flores</vt:lpstr>
      <vt:lpstr>Prezentace aplikace PowerPoint</vt:lpstr>
      <vt:lpstr>Los gigantes y cabezudos</vt:lpstr>
      <vt:lpstr>Prezentace aplikace PowerPoint</vt:lpstr>
      <vt:lpstr>Los gigantes</vt:lpstr>
      <vt:lpstr>Los cabezudos</vt:lpstr>
      <vt:lpstr>Los castellers</vt:lpstr>
      <vt:lpstr>Prezentace aplikace PowerPoint</vt:lpstr>
      <vt:lpstr>Použité zdroje informací: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riman</cp:lastModifiedBy>
  <cp:revision>101</cp:revision>
  <dcterms:created xsi:type="dcterms:W3CDTF">2012-09-18T04:01:33Z</dcterms:created>
  <dcterms:modified xsi:type="dcterms:W3CDTF">2013-06-10T10:42:29Z</dcterms:modified>
</cp:coreProperties>
</file>