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7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7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90" r:id="rId21"/>
    <p:sldId id="276" r:id="rId22"/>
    <p:sldId id="277" r:id="rId23"/>
    <p:sldId id="278" r:id="rId24"/>
    <p:sldId id="279" r:id="rId25"/>
    <p:sldId id="280" r:id="rId26"/>
    <p:sldId id="281" r:id="rId27"/>
    <p:sldId id="283" r:id="rId28"/>
    <p:sldId id="284" r:id="rId29"/>
    <p:sldId id="285" r:id="rId30"/>
    <p:sldId id="286" r:id="rId31"/>
    <p:sldId id="287" r:id="rId32"/>
    <p:sldId id="288" r:id="rId33"/>
    <p:sldId id="282" r:id="rId34"/>
    <p:sldId id="289" r:id="rId35"/>
    <p:sldId id="260" r:id="rId3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90" autoAdjust="0"/>
    <p:restoredTop sz="94660"/>
  </p:normalViewPr>
  <p:slideViewPr>
    <p:cSldViewPr>
      <p:cViewPr>
        <p:scale>
          <a:sx n="94" d="100"/>
          <a:sy n="94" d="100"/>
        </p:scale>
        <p:origin x="-912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863C7-D591-492C-BB83-10087C4D4E3B}" type="datetimeFigureOut">
              <a:rPr lang="cs-CZ" smtClean="0"/>
              <a:pPr/>
              <a:t>10.6.2013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161FCE-2D9E-422F-9EE8-1289C7AB702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447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ECAE4-3679-4EBC-B51F-C24CFA1F9B09}" type="datetime1">
              <a:rPr lang="cs-CZ" smtClean="0"/>
              <a:pPr/>
              <a:t>10.6.2013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7F974-0846-4D1A-A080-2D5492FD5DCB}" type="datetime1">
              <a:rPr lang="cs-CZ" smtClean="0"/>
              <a:pPr/>
              <a:t>10.6.2013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2CE96-6998-4F30-B8F0-2F2AC11E5E8E}" type="datetime1">
              <a:rPr lang="cs-CZ" smtClean="0"/>
              <a:pPr/>
              <a:t>10.6.2013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7943-FE0C-4E08-9101-8FEBE0B6BECD}" type="datetime1">
              <a:rPr lang="cs-CZ" smtClean="0"/>
              <a:pPr/>
              <a:t>10.6.2013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05CBE-4E27-4454-BE32-6D734347683B}" type="datetime1">
              <a:rPr lang="cs-CZ" smtClean="0"/>
              <a:pPr/>
              <a:t>10.6.2013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C0608-1A17-401B-8E25-6AB7DA4CDF48}" type="datetime1">
              <a:rPr lang="cs-CZ" smtClean="0"/>
              <a:pPr/>
              <a:t>10.6.2013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71EDB-6AB7-447C-A0FF-7CC04EA9F99E}" type="datetime1">
              <a:rPr lang="cs-CZ" smtClean="0"/>
              <a:pPr/>
              <a:t>10.6.2013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23F06-D856-4AAF-A034-EDABF59C9740}" type="datetime1">
              <a:rPr lang="cs-CZ" smtClean="0"/>
              <a:pPr/>
              <a:t>10.6.2013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4F86-A4BD-4213-A12D-CA9EFB9AF5D0}" type="datetime1">
              <a:rPr lang="cs-CZ" smtClean="0"/>
              <a:pPr/>
              <a:t>10.6.2013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77D30-8863-4110-8541-ABD39C9E1DD5}" type="datetime1">
              <a:rPr lang="cs-CZ" smtClean="0"/>
              <a:pPr/>
              <a:t>10.6.2013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14F2-2523-40FF-96F7-81E942A8849C}" type="datetime1">
              <a:rPr lang="cs-CZ" smtClean="0"/>
              <a:pPr/>
              <a:t>10.6.2013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71719E3-E10C-45D9-8A5A-A0F8798DEF5B}" type="datetime1">
              <a:rPr lang="cs-CZ" smtClean="0"/>
              <a:pPr/>
              <a:t>10.6.2013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Feria_Seville.jpg" TargetMode="External"/><Relationship Id="rId7" Type="http://schemas.openxmlformats.org/officeDocument/2006/relationships/image" Target="../media/image10.jpeg"/><Relationship Id="rId2" Type="http://schemas.openxmlformats.org/officeDocument/2006/relationships/hyperlink" Target="http://commons.wikimedia.org/wiki/File:Interior_caseta_feria_abril_2009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//commons.wikimedia.org/wiki/File:Feria_Seville.jpg" TargetMode="External"/><Relationship Id="rId5" Type="http://schemas.openxmlformats.org/officeDocument/2006/relationships/image" Target="../media/image9.jpeg"/><Relationship Id="rId4" Type="http://schemas.openxmlformats.org/officeDocument/2006/relationships/hyperlink" Target="//commons.wikimedia.org/wiki/File:Interior_caseta_feria_abril_2009.jpg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//commons.wikimedia.org/wiki/File:FeriaJerez2010-P1070068.JPG" TargetMode="External"/><Relationship Id="rId2" Type="http://schemas.openxmlformats.org/officeDocument/2006/relationships/hyperlink" Target="http://commons.wikimedia.org/wiki/File:FeriaJerez2010-P1070068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//commons.wikimedia.org/wiki/File:FeriaJerez2010-P1070104.JPG" TargetMode="External"/><Relationship Id="rId2" Type="http://schemas.openxmlformats.org/officeDocument/2006/relationships/hyperlink" Target="http://commons.wikimedia.org/wiki/File:FeriaJerez2010-P1070104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//commons.wikimedia.org/wiki/File:SevillaFeAb08CarrEpo001.JPG" TargetMode="External"/><Relationship Id="rId2" Type="http://schemas.openxmlformats.org/officeDocument/2006/relationships/hyperlink" Target="http://commons.wikimedia.org/wiki/File:SevillaFeAb08CarrEpo001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//commons.wikimedia.org/wiki/File:FeriaAbrilSevillaCalleInfierno.jpg" TargetMode="External"/><Relationship Id="rId2" Type="http://schemas.openxmlformats.org/officeDocument/2006/relationships/hyperlink" Target="http://commons.wikimedia.org/wiki/File:FeriaAbrilSevillaCalleInfierno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//commons.wikimedia.org/wiki/File:269_elRocioTE.jpg" TargetMode="External"/><Relationship Id="rId2" Type="http://schemas.openxmlformats.org/officeDocument/2006/relationships/hyperlink" Target="http://commons.wikimedia.org/wiki/File:269_elRocioTE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//commons.wikimedia.org/wiki/File:Simpecado_de_la_hermandad_de_Sanl%C3%BAcar._Romer%C3%ADa_de_El_Roc%C3%ADo,_embarque_de_las_hermandades_en_Sanl%C3%BAcar_hacia_IMGP3114.JPG" TargetMode="External"/><Relationship Id="rId2" Type="http://schemas.openxmlformats.org/officeDocument/2006/relationships/hyperlink" Target="http://commons.wikimedia.org/wiki/File:Simpecado_de_la_hermandad_de_Sanl%C3%BAcar._Romer%C3%ADa_de_El_Roc%C3%ADo,_embarque_de_las_hermandades_en_Sanl%C3%BAcar_hacia_IMGP3114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Virgen_Rocio.jpg" TargetMode="External"/><Relationship Id="rId2" Type="http://schemas.openxmlformats.org/officeDocument/2006/relationships/hyperlink" Target="http://commons.wikimedia.org/wiki/File:6_Falla_Plaza_del_Ayuntamiento_2012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//commons.wikimedia.org/wiki/File:Encierro_de_Cu%C3%A9llar_en_la_calle_de_las_Parras_(2010).jpg" TargetMode="External"/><Relationship Id="rId2" Type="http://schemas.openxmlformats.org/officeDocument/2006/relationships/hyperlink" Target="http://commons.wikimedia.org/wiki/File:Encierro_de_Cu%C3%A9llar_en_la_calle_de_las_Parras_(2010).jpg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8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//commons.wikimedia.org/wiki/File:Sanfermines_Vaquillas_Pamplona_05.jpg" TargetMode="External"/><Relationship Id="rId2" Type="http://schemas.openxmlformats.org/officeDocument/2006/relationships/hyperlink" Target="http://commons.wikimedia.org/wiki/File:Sanfermines_Vaquillas_Pamplona_05.jpg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9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//commons.wikimedia.org/wiki/File:Encierro_7_de_julio_de_2005.jpg" TargetMode="External"/><Relationship Id="rId2" Type="http://schemas.openxmlformats.org/officeDocument/2006/relationships/hyperlink" Target="http://commons.wikimedia.org/wiki/File:Encierro_7_de_julio_de_2005.jpg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0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//commons.wikimedia.org/wiki/File:Pamplona_Sanfermines_Calle_San_Nicolas.JPG" TargetMode="External"/><Relationship Id="rId2" Type="http://schemas.openxmlformats.org/officeDocument/2006/relationships/hyperlink" Target="http://commons.wikimedia.org/wiki/File:Pamplona_Sanfermines_Calle_San_Nicolas.JPG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1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eg"/><Relationship Id="rId3" Type="http://schemas.openxmlformats.org/officeDocument/2006/relationships/hyperlink" Target="http://commons.wikimedia.org/wiki/File:Pamplona_Sanfermines_Calle_San_Nicolas.JPG" TargetMode="External"/><Relationship Id="rId7" Type="http://schemas.openxmlformats.org/officeDocument/2006/relationships/hyperlink" Target="//commons.wikimedia.org/wiki/File:Ofrenda_de_flores_(Zaragoza).jpg" TargetMode="External"/><Relationship Id="rId2" Type="http://schemas.openxmlformats.org/officeDocument/2006/relationships/hyperlink" Target="http://commons.wikimedia.org/wiki/File:Zaragoza_-_Ofrenda_de_flores.jpg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2.jpeg"/><Relationship Id="rId5" Type="http://schemas.openxmlformats.org/officeDocument/2006/relationships/hyperlink" Target="//commons.wikimedia.org/wiki/File:Zaragoza_-_Ofrenda_de_flores.jpg" TargetMode="External"/><Relationship Id="rId4" Type="http://schemas.openxmlformats.org/officeDocument/2006/relationships/hyperlink" Target="http://commons.wikimedia.org/wiki/File:Ofrenda_de_flores_(Zaragoza).jpg" TargetMode="Externa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Pamplona_Sanfermines_Calle_San_Nicolas.JPG" TargetMode="External"/><Relationship Id="rId2" Type="http://schemas.openxmlformats.org/officeDocument/2006/relationships/hyperlink" Target="http://es.wikipedia.org/wiki/Fiestas_del_Pilar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jpeg"/><Relationship Id="rId3" Type="http://schemas.openxmlformats.org/officeDocument/2006/relationships/hyperlink" Target="http://commons.wikimedia.org/wiki/File:Pamplona_Sanfermines_Calle_San_Nicolas.JPG" TargetMode="External"/><Relationship Id="rId7" Type="http://schemas.openxmlformats.org/officeDocument/2006/relationships/hyperlink" Target="//commons.wikimedia.org/wiki/File:Gigantes_de_Zaragoza,_el_duque_de_Villahermosa,_la_negra_y_el_chino.jpg" TargetMode="External"/><Relationship Id="rId2" Type="http://schemas.openxmlformats.org/officeDocument/2006/relationships/hyperlink" Target="http://commons.wikimedia.org/wiki/File:Gigantes_de_Zaragoza,_el_rey_y_la_reina.jpg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4.jpeg"/><Relationship Id="rId5" Type="http://schemas.openxmlformats.org/officeDocument/2006/relationships/hyperlink" Target="//commons.wikimedia.org/wiki/File:Gigantes_de_Zaragoza,_el_rey_y_la_reina.jpg" TargetMode="External"/><Relationship Id="rId4" Type="http://schemas.openxmlformats.org/officeDocument/2006/relationships/hyperlink" Target="http://commons.wikimedia.org/wiki/File:Gigantes_de_Zaragoza,_el_duque_de_Villahermosa,_la_negra_y_el_chino.jpg" TargetMode="Externa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jpeg"/><Relationship Id="rId3" Type="http://schemas.openxmlformats.org/officeDocument/2006/relationships/hyperlink" Target="http://commons.wikimedia.org/wiki/File:Pamplona_Sanfermines_Calle_San_Nicolas.JPG" TargetMode="External"/><Relationship Id="rId7" Type="http://schemas.openxmlformats.org/officeDocument/2006/relationships/hyperlink" Target="//commons.wikimedia.org/wiki/File:Cabezudos_de_Zaragoza,_el_torero.jpg" TargetMode="External"/><Relationship Id="rId2" Type="http://schemas.openxmlformats.org/officeDocument/2006/relationships/hyperlink" Target="http://commons.wikimedia.org/wiki/File:Cabezudos_de_Zaragoza._El_Morico.jpg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6.jpeg"/><Relationship Id="rId5" Type="http://schemas.openxmlformats.org/officeDocument/2006/relationships/hyperlink" Target="//commons.wikimedia.org/wiki/File:Cabezudos_de_Zaragoza._El_Morico.jpg" TargetMode="External"/><Relationship Id="rId4" Type="http://schemas.openxmlformats.org/officeDocument/2006/relationships/hyperlink" Target="http://commons.wikimedia.org/wiki/File:Cabezudos_de_Zaragoza,_el_torero.jpg" TargetMode="Externa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jpeg"/><Relationship Id="rId3" Type="http://schemas.openxmlformats.org/officeDocument/2006/relationships/hyperlink" Target="http://commons.wikimedia.org/wiki/File:Pamplona_Sanfermines_Calle_San_Nicolas.JPG" TargetMode="External"/><Relationship Id="rId7" Type="http://schemas.openxmlformats.org/officeDocument/2006/relationships/hyperlink" Target="//upload.wikimedia.org/wikipedia/commons/e/e8/Pde8fm_2610.jpg" TargetMode="External"/><Relationship Id="rId2" Type="http://schemas.openxmlformats.org/officeDocument/2006/relationships/hyperlink" Target="http://commons.wikimedia.org/wiki/File:3d10_fm_de_vilafranca.jpg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8.jpeg"/><Relationship Id="rId5" Type="http://schemas.openxmlformats.org/officeDocument/2006/relationships/hyperlink" Target="//commons.wikimedia.org/wiki/File:3d10_fm_de_vilafranca.jpg" TargetMode="External"/><Relationship Id="rId4" Type="http://schemas.openxmlformats.org/officeDocument/2006/relationships/hyperlink" Target="http://upload.wikimedia.org/wikipedia/commons/e/e8/Pde8fm_2610.jpg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Feria_de_Abril" TargetMode="External"/><Relationship Id="rId7" Type="http://schemas.openxmlformats.org/officeDocument/2006/relationships/hyperlink" Target="http://es.wikipedia.org/wiki/Sanfermines" TargetMode="External"/><Relationship Id="rId2" Type="http://schemas.openxmlformats.org/officeDocument/2006/relationships/hyperlink" Target="http://es.wikipedia.org/wiki/Fallas_de_Valenci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s.wikipedia.org/wiki/Fiestas_del_Pilar" TargetMode="External"/><Relationship Id="rId5" Type="http://schemas.openxmlformats.org/officeDocument/2006/relationships/hyperlink" Target="http://es.wikipedia.org/wiki/Castellers" TargetMode="External"/><Relationship Id="rId4" Type="http://schemas.openxmlformats.org/officeDocument/2006/relationships/hyperlink" Target="http://es.wikipedia.org/wiki/Romer%C3%ADa_de_El_Roc%C3%ADo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//commons.wikimedia.org/wiki/File:6_Falla_Plaza_del_Ayuntamiento_2012.JPG" TargetMode="External"/><Relationship Id="rId2" Type="http://schemas.openxmlformats.org/officeDocument/2006/relationships/hyperlink" Target="http://commons.wikimedia.org/wiki/File:6_Falla_Plaza_del_Ayuntamiento_2012.JPG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//commons.wikimedia.org/wiki/File:Children_parading_in_historical_Valencian_costumes.jpg" TargetMode="External"/><Relationship Id="rId2" Type="http://schemas.openxmlformats.org/officeDocument/2006/relationships/hyperlink" Target="http://commons.wikimedia.org/wiki/File:Children_parading_in_historical_Valencian_costumes.jpg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//commons.wikimedia.org/wiki/File:Calle_iluminada_de_Sueca-Literato_Azor%C3%ADn_2008_1.JPG" TargetMode="External"/><Relationship Id="rId2" Type="http://schemas.openxmlformats.org/officeDocument/2006/relationships/hyperlink" Target="http://commons.wikimedia.org/wiki/File:Calle_iluminada_de_Sueca-Literato_Azor%C3%ADn_2008_1.JPG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Falla_Crema.jpg" TargetMode="External"/><Relationship Id="rId7" Type="http://schemas.openxmlformats.org/officeDocument/2006/relationships/image" Target="../media/image7.jpeg"/><Relationship Id="rId2" Type="http://schemas.openxmlformats.org/officeDocument/2006/relationships/hyperlink" Target="http://commons.wikimedia.org/wiki/File:Falla_egipcia_collapsing.jpg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//commons.wikimedia.org/wiki/File:Falla_egipcia_collapsing.jpg" TargetMode="External"/><Relationship Id="rId5" Type="http://schemas.openxmlformats.org/officeDocument/2006/relationships/image" Target="../media/image6.jpeg"/><Relationship Id="rId4" Type="http://schemas.openxmlformats.org/officeDocument/2006/relationships/hyperlink" Target="//commons.wikimedia.org/wiki/File:Falla_Crema.jpg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//commons.wikimedia.org/wiki/File:SevillaFeriaDeAbril10.jpg" TargetMode="External"/><Relationship Id="rId2" Type="http://schemas.openxmlformats.org/officeDocument/2006/relationships/hyperlink" Target="http://commons.wikimedia.org/wiki/File:SevillaFeriaDeAbril10.jpg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800" dirty="0" smtClean="0"/>
              <a:t>FIESTAS PATRONALES</a:t>
            </a:r>
            <a:endParaRPr lang="cs-CZ" sz="4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71600" y="4293096"/>
            <a:ext cx="7200800" cy="1345704"/>
          </a:xfrm>
        </p:spPr>
        <p:txBody>
          <a:bodyPr>
            <a:normAutofit fontScale="92500" lnSpcReduction="20000"/>
          </a:bodyPr>
          <a:lstStyle/>
          <a:p>
            <a:pPr lvl="2" algn="l"/>
            <a:r>
              <a:rPr lang="cs-CZ" sz="2400" dirty="0" smtClean="0">
                <a:latin typeface="Cambria" pitchFamily="18" charset="0"/>
              </a:rPr>
              <a:t>Tematická oblast:	Reálie španělsky mluvících 			zemí</a:t>
            </a:r>
          </a:p>
          <a:p>
            <a:pPr lvl="2" algn="l"/>
            <a:r>
              <a:rPr lang="cs-CZ" sz="2400" dirty="0" smtClean="0">
                <a:latin typeface="Cambria" pitchFamily="18" charset="0"/>
              </a:rPr>
              <a:t>Autor:			Mgr. Monika Číhalová</a:t>
            </a:r>
          </a:p>
          <a:p>
            <a:pPr lvl="2" algn="l"/>
            <a:r>
              <a:rPr lang="cs-CZ" sz="2400" dirty="0" smtClean="0">
                <a:latin typeface="Cambria" pitchFamily="18" charset="0"/>
              </a:rPr>
              <a:t>Vytvořeno:		Březen 2013</a:t>
            </a:r>
            <a:endParaRPr lang="cs-CZ" sz="2400" dirty="0">
              <a:latin typeface="Cambria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843808" y="6309320"/>
            <a:ext cx="3600400" cy="365125"/>
          </a:xfrm>
        </p:spPr>
        <p:txBody>
          <a:bodyPr/>
          <a:lstStyle/>
          <a:p>
            <a:pPr algn="ctr"/>
            <a:r>
              <a:rPr lang="cs-CZ" dirty="0" smtClean="0">
                <a:latin typeface="Cambria" pitchFamily="18" charset="0"/>
              </a:rPr>
              <a:t>Gymnázium, </a:t>
            </a:r>
            <a:r>
              <a:rPr lang="cs-CZ" dirty="0" err="1" smtClean="0">
                <a:latin typeface="Cambria" pitchFamily="18" charset="0"/>
              </a:rPr>
              <a:t>Ostrava</a:t>
            </a:r>
            <a:r>
              <a:rPr lang="cs-CZ" dirty="0" smtClean="0">
                <a:latin typeface="Cambria" pitchFamily="18" charset="0"/>
              </a:rPr>
              <a:t>-Zábřeh, Volgogradská 6a, </a:t>
            </a:r>
            <a:r>
              <a:rPr lang="cs-CZ" dirty="0" err="1" smtClean="0">
                <a:latin typeface="Cambria" pitchFamily="18" charset="0"/>
              </a:rPr>
              <a:t>p.o</a:t>
            </a:r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5" name="Obrázek 4" descr="P:\EU pracovni\Logolink bily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40" y="404664"/>
            <a:ext cx="5760720" cy="12490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Lo</a:t>
            </a:r>
            <a:r>
              <a:rPr lang="cs-CZ" dirty="0" smtClean="0"/>
              <a:t> </a:t>
            </a:r>
            <a:r>
              <a:rPr lang="cs-CZ" dirty="0" err="1" smtClean="0"/>
              <a:t>típico</a:t>
            </a:r>
            <a:r>
              <a:rPr lang="cs-CZ" dirty="0" smtClean="0"/>
              <a:t> para la </a:t>
            </a:r>
            <a:r>
              <a:rPr lang="cs-CZ" dirty="0" err="1" smtClean="0"/>
              <a:t>Feria</a:t>
            </a:r>
            <a:r>
              <a:rPr lang="cs-CZ" dirty="0" smtClean="0"/>
              <a:t> de </a:t>
            </a:r>
            <a:r>
              <a:rPr lang="cs-CZ" dirty="0" err="1" smtClean="0"/>
              <a:t>Abril</a:t>
            </a:r>
            <a:r>
              <a:rPr lang="cs-CZ" dirty="0" smtClean="0"/>
              <a:t>: </a:t>
            </a:r>
          </a:p>
          <a:p>
            <a:pPr algn="ctr"/>
            <a:r>
              <a:rPr lang="cs-CZ" dirty="0" smtClean="0">
                <a:solidFill>
                  <a:srgbClr val="FFC000"/>
                </a:solidFill>
              </a:rPr>
              <a:t>Las </a:t>
            </a:r>
            <a:r>
              <a:rPr lang="cs-CZ" dirty="0" err="1" smtClean="0">
                <a:solidFill>
                  <a:srgbClr val="FFC000"/>
                </a:solidFill>
              </a:rPr>
              <a:t>casetas</a:t>
            </a:r>
            <a:endParaRPr lang="cs-CZ" dirty="0" smtClean="0">
              <a:solidFill>
                <a:srgbClr val="FFC000"/>
              </a:solidFill>
            </a:endParaRPr>
          </a:p>
          <a:p>
            <a:pPr algn="ctr"/>
            <a:r>
              <a:rPr lang="cs-CZ" dirty="0" smtClean="0">
                <a:solidFill>
                  <a:srgbClr val="FFC000"/>
                </a:solidFill>
              </a:rPr>
              <a:t>La </a:t>
            </a:r>
            <a:r>
              <a:rPr lang="cs-CZ" dirty="0" err="1" smtClean="0">
                <a:solidFill>
                  <a:srgbClr val="FFC000"/>
                </a:solidFill>
              </a:rPr>
              <a:t>comida</a:t>
            </a:r>
            <a:r>
              <a:rPr lang="cs-CZ" dirty="0" smtClean="0">
                <a:solidFill>
                  <a:srgbClr val="FFC000"/>
                </a:solidFill>
              </a:rPr>
              <a:t> y la </a:t>
            </a:r>
            <a:r>
              <a:rPr lang="cs-CZ" dirty="0" err="1" smtClean="0">
                <a:solidFill>
                  <a:srgbClr val="FFC000"/>
                </a:solidFill>
              </a:rPr>
              <a:t>bebida</a:t>
            </a:r>
            <a:endParaRPr lang="cs-CZ" dirty="0" smtClean="0">
              <a:solidFill>
                <a:srgbClr val="FFC000"/>
              </a:solidFill>
            </a:endParaRPr>
          </a:p>
          <a:p>
            <a:pPr algn="ctr"/>
            <a:r>
              <a:rPr lang="cs-CZ" dirty="0" smtClean="0">
                <a:solidFill>
                  <a:srgbClr val="FFC000"/>
                </a:solidFill>
              </a:rPr>
              <a:t>El </a:t>
            </a:r>
            <a:r>
              <a:rPr lang="cs-CZ" dirty="0" err="1" smtClean="0">
                <a:solidFill>
                  <a:srgbClr val="FFC000"/>
                </a:solidFill>
              </a:rPr>
              <a:t>traje</a:t>
            </a:r>
            <a:r>
              <a:rPr lang="cs-CZ" dirty="0" smtClean="0">
                <a:solidFill>
                  <a:srgbClr val="FFC000"/>
                </a:solidFill>
              </a:rPr>
              <a:t> de </a:t>
            </a:r>
            <a:r>
              <a:rPr lang="cs-CZ" dirty="0" err="1" smtClean="0">
                <a:solidFill>
                  <a:srgbClr val="FFC000"/>
                </a:solidFill>
              </a:rPr>
              <a:t>Flamenca</a:t>
            </a:r>
            <a:endParaRPr lang="cs-CZ" dirty="0" smtClean="0">
              <a:solidFill>
                <a:srgbClr val="FFC000"/>
              </a:solidFill>
            </a:endParaRPr>
          </a:p>
          <a:p>
            <a:pPr algn="ctr"/>
            <a:r>
              <a:rPr lang="cs-CZ" dirty="0" smtClean="0">
                <a:solidFill>
                  <a:srgbClr val="FFC000"/>
                </a:solidFill>
              </a:rPr>
              <a:t>El </a:t>
            </a:r>
            <a:r>
              <a:rPr lang="cs-CZ" dirty="0" err="1" smtClean="0">
                <a:solidFill>
                  <a:srgbClr val="FFC000"/>
                </a:solidFill>
              </a:rPr>
              <a:t>cante</a:t>
            </a:r>
            <a:r>
              <a:rPr lang="cs-CZ" dirty="0" smtClean="0">
                <a:solidFill>
                  <a:srgbClr val="FFC000"/>
                </a:solidFill>
              </a:rPr>
              <a:t> y </a:t>
            </a:r>
            <a:r>
              <a:rPr lang="cs-CZ" dirty="0" err="1" smtClean="0">
                <a:solidFill>
                  <a:srgbClr val="FFC000"/>
                </a:solidFill>
              </a:rPr>
              <a:t>baile</a:t>
            </a:r>
            <a:endParaRPr lang="cs-CZ" dirty="0" smtClean="0">
              <a:solidFill>
                <a:srgbClr val="FFC000"/>
              </a:solidFill>
            </a:endParaRPr>
          </a:p>
          <a:p>
            <a:pPr algn="ctr"/>
            <a:r>
              <a:rPr lang="cs-CZ" dirty="0" smtClean="0">
                <a:solidFill>
                  <a:srgbClr val="FFC000"/>
                </a:solidFill>
              </a:rPr>
              <a:t>El </a:t>
            </a:r>
            <a:r>
              <a:rPr lang="cs-CZ" dirty="0" err="1" smtClean="0">
                <a:solidFill>
                  <a:srgbClr val="FFC000"/>
                </a:solidFill>
              </a:rPr>
              <a:t>paseo</a:t>
            </a:r>
            <a:r>
              <a:rPr lang="cs-CZ" dirty="0" smtClean="0">
                <a:solidFill>
                  <a:srgbClr val="FFC000"/>
                </a:solidFill>
              </a:rPr>
              <a:t> de </a:t>
            </a:r>
            <a:r>
              <a:rPr lang="cs-CZ" dirty="0" err="1" smtClean="0">
                <a:solidFill>
                  <a:srgbClr val="FFC000"/>
                </a:solidFill>
              </a:rPr>
              <a:t>caballos</a:t>
            </a:r>
            <a:endParaRPr lang="cs-CZ" dirty="0" smtClean="0">
              <a:solidFill>
                <a:srgbClr val="FFC000"/>
              </a:solidFill>
            </a:endParaRPr>
          </a:p>
          <a:p>
            <a:pPr algn="ctr"/>
            <a:r>
              <a:rPr lang="es-ES" dirty="0" smtClean="0">
                <a:solidFill>
                  <a:srgbClr val="FFC000"/>
                </a:solidFill>
              </a:rPr>
              <a:t>La "calle del Infierno"</a:t>
            </a:r>
            <a:endParaRPr lang="cs-CZ" dirty="0" smtClean="0">
              <a:solidFill>
                <a:srgbClr val="FFC000"/>
              </a:solidFill>
            </a:endParaRPr>
          </a:p>
          <a:p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ln>
            <a:solidFill>
              <a:srgbClr val="FFC000"/>
            </a:solidFill>
          </a:ln>
        </p:spPr>
        <p:txBody>
          <a:bodyPr/>
          <a:lstStyle/>
          <a:p>
            <a:pPr algn="ctr"/>
            <a:r>
              <a:rPr lang="cs-CZ" dirty="0" smtClean="0">
                <a:solidFill>
                  <a:srgbClr val="FFC000"/>
                </a:solidFill>
              </a:rPr>
              <a:t>Las </a:t>
            </a:r>
            <a:r>
              <a:rPr lang="cs-CZ" dirty="0" err="1" smtClean="0">
                <a:solidFill>
                  <a:srgbClr val="FFC000"/>
                </a:solidFill>
              </a:rPr>
              <a:t>casetas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Puestos</a:t>
            </a:r>
            <a:r>
              <a:rPr lang="cs-CZ" dirty="0" smtClean="0"/>
              <a:t> de </a:t>
            </a:r>
            <a:r>
              <a:rPr lang="cs-CZ" dirty="0" err="1" smtClean="0"/>
              <a:t>tela</a:t>
            </a:r>
            <a:r>
              <a:rPr lang="cs-CZ" dirty="0" smtClean="0"/>
              <a:t> </a:t>
            </a:r>
            <a:r>
              <a:rPr lang="cs-CZ" dirty="0" err="1" smtClean="0"/>
              <a:t>con</a:t>
            </a:r>
            <a:r>
              <a:rPr lang="cs-CZ" dirty="0" smtClean="0"/>
              <a:t> </a:t>
            </a:r>
            <a:r>
              <a:rPr lang="cs-CZ" dirty="0" err="1" smtClean="0"/>
              <a:t>un</a:t>
            </a:r>
            <a:r>
              <a:rPr lang="cs-CZ" dirty="0" smtClean="0"/>
              <a:t> </a:t>
            </a:r>
            <a:r>
              <a:rPr lang="cs-CZ" dirty="0" err="1" smtClean="0"/>
              <a:t>lugar</a:t>
            </a:r>
            <a:r>
              <a:rPr lang="cs-CZ" dirty="0" smtClean="0"/>
              <a:t> para </a:t>
            </a:r>
            <a:r>
              <a:rPr lang="cs-CZ" dirty="0" err="1" smtClean="0"/>
              <a:t>bailar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>
              <a:hlinkClick r:id="rId2"/>
            </a:endParaRPr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03</a:t>
            </a:r>
            <a:r>
              <a:rPr lang="en-US" sz="1000" dirty="0" smtClean="0"/>
              <a:t>-</a:t>
            </a:r>
            <a:r>
              <a:rPr lang="cs-CZ" sz="1000" dirty="0" smtClean="0"/>
              <a:t>10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  <a:endParaRPr lang="cs-CZ" sz="1000" dirty="0" smtClean="0">
              <a:hlinkClick r:id="rId2"/>
            </a:endParaRPr>
          </a:p>
          <a:p>
            <a:pPr>
              <a:buNone/>
            </a:pPr>
            <a:r>
              <a:rPr lang="cs-CZ" sz="1000" dirty="0" smtClean="0">
                <a:hlinkClick r:id="rId2"/>
              </a:rPr>
              <a:t>&lt;http://commons.wikimedia.org/wiki/File:Interior_caseta_feria_abril_2009.jpg</a:t>
            </a:r>
            <a:r>
              <a:rPr lang="cs-CZ" sz="1000" dirty="0" smtClean="0"/>
              <a:t>&gt;</a:t>
            </a:r>
          </a:p>
          <a:p>
            <a:pPr>
              <a:buNone/>
            </a:pPr>
            <a:r>
              <a:rPr lang="cs-CZ" sz="1000" dirty="0" smtClean="0">
                <a:hlinkClick r:id="rId3"/>
              </a:rPr>
              <a:t>&lt;http://commons.wikimedia.org/wiki/File:Feria_Seville.jpg</a:t>
            </a:r>
            <a:r>
              <a:rPr lang="cs-CZ" sz="1000" dirty="0" smtClean="0"/>
              <a:t>&gt;</a:t>
            </a:r>
          </a:p>
          <a:p>
            <a:endParaRPr lang="cs-CZ" sz="1000" dirty="0" smtClean="0"/>
          </a:p>
          <a:p>
            <a:endParaRPr lang="cs-CZ" sz="1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23554" name="Picture 2" descr="http://upload.wikimedia.org/wikipedia/commons/thumb/c/cd/Interior_caseta_feria_abril_2009.jpg/250px-Interior_caseta_feria_abril_2009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88024" y="2780928"/>
            <a:ext cx="3888432" cy="2597473"/>
          </a:xfrm>
          <a:prstGeom prst="rect">
            <a:avLst/>
          </a:prstGeom>
          <a:noFill/>
        </p:spPr>
      </p:pic>
      <p:pic>
        <p:nvPicPr>
          <p:cNvPr id="23556" name="Picture 4" descr="http://upload.wikimedia.org/wikipedia/commons/thumb/8/83/Feria_Seville.jpg/231px-Feria_Seville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5576" y="2780928"/>
            <a:ext cx="3528392" cy="264247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  <a:noFill/>
          <a:ln>
            <a:solidFill>
              <a:srgbClr val="FFC000"/>
            </a:solidFill>
          </a:ln>
        </p:spPr>
        <p:txBody>
          <a:bodyPr/>
          <a:lstStyle/>
          <a:p>
            <a:pPr algn="ctr"/>
            <a:r>
              <a:rPr lang="cs-CZ" dirty="0" smtClean="0">
                <a:solidFill>
                  <a:srgbClr val="FFC000"/>
                </a:solidFill>
              </a:rPr>
              <a:t>La </a:t>
            </a:r>
            <a:r>
              <a:rPr lang="cs-CZ" dirty="0" err="1" smtClean="0">
                <a:solidFill>
                  <a:srgbClr val="FFC000"/>
                </a:solidFill>
              </a:rPr>
              <a:t>comida</a:t>
            </a:r>
            <a:r>
              <a:rPr lang="cs-CZ" dirty="0" smtClean="0">
                <a:solidFill>
                  <a:srgbClr val="FFC000"/>
                </a:solidFill>
              </a:rPr>
              <a:t> y la </a:t>
            </a:r>
            <a:r>
              <a:rPr lang="cs-CZ" dirty="0" err="1" smtClean="0">
                <a:solidFill>
                  <a:srgbClr val="FFC000"/>
                </a:solidFill>
              </a:rPr>
              <a:t>bebida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„La </a:t>
            </a:r>
            <a:r>
              <a:rPr lang="cs-CZ" dirty="0" err="1" smtClean="0"/>
              <a:t>noche</a:t>
            </a:r>
            <a:r>
              <a:rPr lang="cs-CZ" dirty="0" smtClean="0"/>
              <a:t> </a:t>
            </a:r>
            <a:r>
              <a:rPr lang="cs-CZ" dirty="0" err="1" smtClean="0"/>
              <a:t>del</a:t>
            </a:r>
            <a:r>
              <a:rPr lang="cs-CZ" dirty="0" smtClean="0"/>
              <a:t> </a:t>
            </a:r>
            <a:r>
              <a:rPr lang="cs-CZ" dirty="0" err="1" smtClean="0"/>
              <a:t>pescaíto</a:t>
            </a:r>
            <a:r>
              <a:rPr lang="cs-CZ" dirty="0" smtClean="0"/>
              <a:t>“ – se </a:t>
            </a:r>
            <a:r>
              <a:rPr lang="cs-CZ" dirty="0" err="1" smtClean="0"/>
              <a:t>celebra</a:t>
            </a:r>
            <a:r>
              <a:rPr lang="cs-CZ" dirty="0" smtClean="0"/>
              <a:t> </a:t>
            </a:r>
            <a:r>
              <a:rPr lang="cs-CZ" dirty="0" err="1" smtClean="0"/>
              <a:t>el</a:t>
            </a:r>
            <a:r>
              <a:rPr lang="cs-CZ" dirty="0" smtClean="0"/>
              <a:t> </a:t>
            </a:r>
            <a:r>
              <a:rPr lang="cs-CZ" dirty="0" err="1" smtClean="0"/>
              <a:t>lunes</a:t>
            </a:r>
            <a:r>
              <a:rPr lang="cs-CZ" dirty="0" smtClean="0"/>
              <a:t> para </a:t>
            </a:r>
            <a:r>
              <a:rPr lang="cs-CZ" dirty="0" err="1" smtClean="0"/>
              <a:t>recibir</a:t>
            </a:r>
            <a:r>
              <a:rPr lang="cs-CZ" dirty="0" smtClean="0"/>
              <a:t> la </a:t>
            </a:r>
            <a:r>
              <a:rPr lang="cs-CZ" dirty="0" err="1" smtClean="0"/>
              <a:t>fiesta</a:t>
            </a:r>
            <a:r>
              <a:rPr lang="cs-CZ" dirty="0" smtClean="0"/>
              <a:t>. Se </a:t>
            </a:r>
            <a:r>
              <a:rPr lang="cs-CZ" dirty="0" err="1" smtClean="0"/>
              <a:t>come</a:t>
            </a:r>
            <a:r>
              <a:rPr lang="cs-CZ" dirty="0" smtClean="0"/>
              <a:t> </a:t>
            </a:r>
            <a:r>
              <a:rPr lang="cs-CZ" dirty="0" err="1" smtClean="0"/>
              <a:t>el</a:t>
            </a:r>
            <a:r>
              <a:rPr lang="cs-CZ" dirty="0" smtClean="0"/>
              <a:t> </a:t>
            </a:r>
            <a:r>
              <a:rPr lang="cs-CZ" dirty="0" err="1" smtClean="0"/>
              <a:t>pescado</a:t>
            </a:r>
            <a:r>
              <a:rPr lang="cs-CZ" dirty="0" smtClean="0"/>
              <a:t> frito</a:t>
            </a:r>
          </a:p>
          <a:p>
            <a:r>
              <a:rPr lang="cs-CZ" dirty="0" err="1" smtClean="0"/>
              <a:t>Hay</a:t>
            </a:r>
            <a:r>
              <a:rPr lang="cs-CZ" dirty="0" smtClean="0"/>
              <a:t> gran </a:t>
            </a:r>
            <a:r>
              <a:rPr lang="cs-CZ" dirty="0" err="1" smtClean="0"/>
              <a:t>variedad</a:t>
            </a:r>
            <a:r>
              <a:rPr lang="cs-CZ" dirty="0" smtClean="0"/>
              <a:t> de </a:t>
            </a:r>
            <a:r>
              <a:rPr lang="cs-CZ" dirty="0" err="1" smtClean="0"/>
              <a:t>distintos</a:t>
            </a:r>
            <a:r>
              <a:rPr lang="cs-CZ" dirty="0" smtClean="0"/>
              <a:t> </a:t>
            </a:r>
            <a:r>
              <a:rPr lang="cs-CZ" dirty="0" err="1" smtClean="0"/>
              <a:t>platos</a:t>
            </a:r>
            <a:r>
              <a:rPr lang="cs-CZ" dirty="0" smtClean="0"/>
              <a:t> -</a:t>
            </a:r>
            <a:r>
              <a:rPr lang="es-ES" dirty="0" smtClean="0"/>
              <a:t> papas con chocos, garbanzos con bacalao</a:t>
            </a:r>
            <a:r>
              <a:rPr lang="cs-CZ" dirty="0" smtClean="0"/>
              <a:t>, </a:t>
            </a:r>
            <a:r>
              <a:rPr lang="cs-CZ" dirty="0" err="1" smtClean="0"/>
              <a:t>gambas</a:t>
            </a:r>
            <a:r>
              <a:rPr lang="cs-CZ" dirty="0" smtClean="0"/>
              <a:t>, </a:t>
            </a:r>
            <a:r>
              <a:rPr lang="cs-CZ" dirty="0" err="1" smtClean="0"/>
              <a:t>revueltos</a:t>
            </a:r>
            <a:r>
              <a:rPr lang="cs-CZ" dirty="0" smtClean="0"/>
              <a:t>, </a:t>
            </a:r>
            <a:r>
              <a:rPr lang="cs-CZ" dirty="0" err="1" smtClean="0"/>
              <a:t>pimientos</a:t>
            </a:r>
            <a:r>
              <a:rPr lang="cs-CZ" dirty="0" smtClean="0"/>
              <a:t> </a:t>
            </a:r>
            <a:r>
              <a:rPr lang="cs-CZ" dirty="0" err="1" smtClean="0"/>
              <a:t>fritos</a:t>
            </a:r>
            <a:r>
              <a:rPr lang="cs-CZ" dirty="0" smtClean="0"/>
              <a:t>, </a:t>
            </a:r>
            <a:r>
              <a:rPr lang="cs-CZ" dirty="0" err="1" smtClean="0"/>
              <a:t>tortillas</a:t>
            </a:r>
            <a:r>
              <a:rPr lang="cs-CZ" dirty="0" smtClean="0"/>
              <a:t> de </a:t>
            </a:r>
            <a:r>
              <a:rPr lang="cs-CZ" dirty="0" err="1" smtClean="0"/>
              <a:t>patata</a:t>
            </a:r>
            <a:r>
              <a:rPr lang="cs-CZ" dirty="0" smtClean="0"/>
              <a:t>, </a:t>
            </a:r>
            <a:r>
              <a:rPr lang="cs-CZ" dirty="0" err="1" smtClean="0"/>
              <a:t>jamón</a:t>
            </a:r>
            <a:r>
              <a:rPr lang="cs-CZ" dirty="0" smtClean="0"/>
              <a:t>, </a:t>
            </a:r>
            <a:r>
              <a:rPr lang="cs-CZ" dirty="0" err="1" smtClean="0"/>
              <a:t>queso</a:t>
            </a:r>
            <a:endParaRPr lang="cs-CZ" dirty="0" smtClean="0"/>
          </a:p>
          <a:p>
            <a:r>
              <a:rPr lang="es-ES" dirty="0" smtClean="0"/>
              <a:t>Los buñuelos o los churros acompañados de chocolate caliente son otra de las tradiciones de</a:t>
            </a:r>
            <a:r>
              <a:rPr lang="cs-CZ" dirty="0" smtClean="0"/>
              <a:t> </a:t>
            </a:r>
            <a:r>
              <a:rPr lang="es-ES" dirty="0" smtClean="0"/>
              <a:t>l</a:t>
            </a:r>
            <a:r>
              <a:rPr lang="cs-CZ" dirty="0" smtClean="0"/>
              <a:t>a </a:t>
            </a:r>
            <a:r>
              <a:rPr lang="cs-CZ" dirty="0" err="1" smtClean="0"/>
              <a:t>Feria</a:t>
            </a:r>
            <a:endParaRPr lang="cs-CZ" dirty="0" smtClean="0"/>
          </a:p>
          <a:p>
            <a:r>
              <a:rPr lang="cs-CZ" dirty="0" err="1" smtClean="0"/>
              <a:t>Vinos</a:t>
            </a:r>
            <a:r>
              <a:rPr lang="cs-CZ" dirty="0" smtClean="0"/>
              <a:t> </a:t>
            </a:r>
            <a:r>
              <a:rPr lang="cs-CZ" dirty="0" err="1" smtClean="0"/>
              <a:t>tradicionales</a:t>
            </a:r>
            <a:r>
              <a:rPr lang="cs-CZ" dirty="0" smtClean="0"/>
              <a:t> </a:t>
            </a:r>
            <a:r>
              <a:rPr lang="cs-CZ" dirty="0" err="1" smtClean="0"/>
              <a:t>andaluces</a:t>
            </a:r>
            <a:r>
              <a:rPr lang="cs-CZ" dirty="0" smtClean="0"/>
              <a:t> </a:t>
            </a:r>
            <a:r>
              <a:rPr lang="cs-CZ" dirty="0" err="1" smtClean="0"/>
              <a:t>acompañan</a:t>
            </a:r>
            <a:r>
              <a:rPr lang="cs-CZ" dirty="0" smtClean="0"/>
              <a:t> la </a:t>
            </a:r>
            <a:r>
              <a:rPr lang="cs-CZ" dirty="0" err="1" smtClean="0"/>
              <a:t>comida</a:t>
            </a:r>
            <a:r>
              <a:rPr lang="cs-CZ" dirty="0" smtClean="0"/>
              <a:t> – la  </a:t>
            </a:r>
            <a:r>
              <a:rPr lang="cs-CZ" dirty="0" err="1" smtClean="0"/>
              <a:t>manzanilla</a:t>
            </a:r>
            <a:r>
              <a:rPr lang="cs-CZ" dirty="0" smtClean="0"/>
              <a:t> y </a:t>
            </a:r>
            <a:r>
              <a:rPr lang="cs-CZ" dirty="0" err="1" smtClean="0"/>
              <a:t>el</a:t>
            </a:r>
            <a:r>
              <a:rPr lang="cs-CZ" dirty="0" smtClean="0"/>
              <a:t> vino </a:t>
            </a:r>
            <a:r>
              <a:rPr lang="cs-CZ" dirty="0" err="1" smtClean="0"/>
              <a:t>fino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FFC000"/>
            </a:solidFill>
          </a:ln>
        </p:spPr>
        <p:txBody>
          <a:bodyPr/>
          <a:lstStyle/>
          <a:p>
            <a:pPr algn="ctr"/>
            <a:r>
              <a:rPr lang="cs-CZ" dirty="0" smtClean="0">
                <a:solidFill>
                  <a:srgbClr val="FFC000"/>
                </a:solidFill>
              </a:rPr>
              <a:t>El </a:t>
            </a:r>
            <a:r>
              <a:rPr lang="cs-CZ" dirty="0" err="1" smtClean="0">
                <a:solidFill>
                  <a:srgbClr val="FFC000"/>
                </a:solidFill>
              </a:rPr>
              <a:t>traje</a:t>
            </a:r>
            <a:r>
              <a:rPr lang="cs-CZ" dirty="0" smtClean="0">
                <a:solidFill>
                  <a:srgbClr val="FFC000"/>
                </a:solidFill>
              </a:rPr>
              <a:t> de </a:t>
            </a:r>
            <a:r>
              <a:rPr lang="cs-CZ" dirty="0" err="1" smtClean="0">
                <a:solidFill>
                  <a:srgbClr val="FFC000"/>
                </a:solidFill>
              </a:rPr>
              <a:t>Flamenca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El </a:t>
            </a:r>
            <a:r>
              <a:rPr lang="es-ES" dirty="0" smtClean="0"/>
              <a:t>vestido imprescindible</a:t>
            </a:r>
            <a:r>
              <a:rPr lang="cs-CZ" dirty="0" smtClean="0"/>
              <a:t> </a:t>
            </a:r>
            <a:r>
              <a:rPr lang="cs-CZ" dirty="0" err="1" smtClean="0"/>
              <a:t>durante</a:t>
            </a:r>
            <a:r>
              <a:rPr lang="cs-CZ" dirty="0" smtClean="0"/>
              <a:t> la </a:t>
            </a:r>
            <a:r>
              <a:rPr lang="cs-CZ" dirty="0" err="1" smtClean="0"/>
              <a:t>Feria</a:t>
            </a:r>
            <a:endParaRPr lang="cs-CZ" dirty="0" smtClean="0"/>
          </a:p>
          <a:p>
            <a:r>
              <a:rPr lang="cs-CZ" dirty="0" smtClean="0"/>
              <a:t>Es</a:t>
            </a:r>
            <a:r>
              <a:rPr lang="es-ES" dirty="0" smtClean="0"/>
              <a:t> un vestido largo y entallado que llega hasta el tobillo y se adorna con varios volantes que se colocan tanto en la falda como en las mangas. </a:t>
            </a:r>
            <a:endParaRPr lang="cs-CZ" dirty="0" smtClean="0"/>
          </a:p>
          <a:p>
            <a:r>
              <a:rPr lang="cs-CZ" dirty="0" smtClean="0"/>
              <a:t>Es </a:t>
            </a:r>
            <a:r>
              <a:rPr lang="cs-CZ" dirty="0" err="1" smtClean="0"/>
              <a:t>un</a:t>
            </a:r>
            <a:r>
              <a:rPr lang="cs-CZ" dirty="0" smtClean="0"/>
              <a:t> </a:t>
            </a:r>
            <a:r>
              <a:rPr lang="cs-CZ" dirty="0" err="1" smtClean="0"/>
              <a:t>vestido</a:t>
            </a:r>
            <a:r>
              <a:rPr lang="cs-CZ" dirty="0" smtClean="0"/>
              <a:t> </a:t>
            </a:r>
            <a:r>
              <a:rPr lang="cs-CZ" dirty="0" err="1" smtClean="0"/>
              <a:t>hecho</a:t>
            </a:r>
            <a:r>
              <a:rPr lang="cs-CZ" dirty="0" smtClean="0"/>
              <a:t> </a:t>
            </a:r>
            <a:r>
              <a:rPr lang="es-ES" dirty="0" smtClean="0"/>
              <a:t>en alegres colores</a:t>
            </a:r>
            <a:r>
              <a:rPr lang="cs-CZ" dirty="0" smtClean="0"/>
              <a:t>, </a:t>
            </a:r>
            <a:r>
              <a:rPr lang="es-ES" dirty="0" smtClean="0"/>
              <a:t>en diseños lisos </a:t>
            </a:r>
            <a:r>
              <a:rPr lang="cs-CZ" dirty="0" smtClean="0"/>
              <a:t>y </a:t>
            </a:r>
            <a:r>
              <a:rPr lang="es-ES" dirty="0" smtClean="0"/>
              <a:t>estampados</a:t>
            </a:r>
            <a:endParaRPr lang="cs-CZ" dirty="0" smtClean="0"/>
          </a:p>
          <a:p>
            <a:r>
              <a:rPr lang="cs-CZ" dirty="0" smtClean="0"/>
              <a:t>Los </a:t>
            </a:r>
            <a:r>
              <a:rPr lang="cs-CZ" dirty="0" err="1" smtClean="0"/>
              <a:t>más</a:t>
            </a:r>
            <a:r>
              <a:rPr lang="cs-CZ" dirty="0" smtClean="0"/>
              <a:t> </a:t>
            </a:r>
            <a:r>
              <a:rPr lang="cs-CZ" dirty="0" err="1" smtClean="0"/>
              <a:t>típicos</a:t>
            </a:r>
            <a:r>
              <a:rPr lang="cs-CZ" dirty="0" smtClean="0"/>
              <a:t> son los </a:t>
            </a:r>
            <a:r>
              <a:rPr lang="cs-CZ" dirty="0" err="1" smtClean="0"/>
              <a:t>vestidos</a:t>
            </a:r>
            <a:r>
              <a:rPr lang="cs-CZ" dirty="0" smtClean="0"/>
              <a:t> </a:t>
            </a:r>
            <a:r>
              <a:rPr lang="cs-CZ" dirty="0" err="1" smtClean="0"/>
              <a:t>con</a:t>
            </a:r>
            <a:r>
              <a:rPr lang="cs-CZ" dirty="0" smtClean="0"/>
              <a:t> </a:t>
            </a:r>
            <a:r>
              <a:rPr lang="cs-CZ" dirty="0" err="1" smtClean="0"/>
              <a:t>lunares</a:t>
            </a:r>
            <a:endParaRPr lang="cs-CZ" dirty="0" smtClean="0"/>
          </a:p>
          <a:p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03</a:t>
            </a:r>
            <a:r>
              <a:rPr lang="en-US" sz="1000" dirty="0" smtClean="0"/>
              <a:t>-</a:t>
            </a:r>
            <a:r>
              <a:rPr lang="cs-CZ" sz="1000" dirty="0" smtClean="0"/>
              <a:t>10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  <a:endParaRPr lang="cs-CZ" sz="1000" dirty="0" smtClean="0">
              <a:hlinkClick r:id="rId2"/>
            </a:endParaRPr>
          </a:p>
          <a:p>
            <a:pPr>
              <a:buNone/>
            </a:pPr>
            <a:r>
              <a:rPr lang="cs-CZ" sz="1000" dirty="0" smtClean="0">
                <a:hlinkClick r:id="rId2"/>
              </a:rPr>
              <a:t>&lt;http://commons.wikimedia.org/wiki/File:FeriaJerez2010-P1070068.JPG</a:t>
            </a:r>
            <a:r>
              <a:rPr lang="cs-CZ" sz="1000" dirty="0" smtClean="0"/>
              <a:t>&gt;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27650" name="Picture 2" descr="http://upload.wikimedia.org/wikipedia/commons/thumb/a/a4/FeriaJerez2010-P1070068.JPG/220px-FeriaJerez2010-P1070068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15816" y="1124744"/>
            <a:ext cx="3384376" cy="4507373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FFC000"/>
            </a:solidFill>
          </a:ln>
        </p:spPr>
        <p:txBody>
          <a:bodyPr/>
          <a:lstStyle/>
          <a:p>
            <a:pPr algn="ctr"/>
            <a:r>
              <a:rPr lang="cs-CZ" dirty="0" smtClean="0">
                <a:solidFill>
                  <a:srgbClr val="FFC000"/>
                </a:solidFill>
              </a:rPr>
              <a:t>El </a:t>
            </a:r>
            <a:r>
              <a:rPr lang="cs-CZ" dirty="0" err="1" smtClean="0">
                <a:solidFill>
                  <a:srgbClr val="FFC000"/>
                </a:solidFill>
              </a:rPr>
              <a:t>cante</a:t>
            </a:r>
            <a:r>
              <a:rPr lang="cs-CZ" dirty="0" smtClean="0">
                <a:solidFill>
                  <a:srgbClr val="FFC000"/>
                </a:solidFill>
              </a:rPr>
              <a:t> y </a:t>
            </a:r>
            <a:r>
              <a:rPr lang="cs-CZ" dirty="0" err="1" smtClean="0">
                <a:solidFill>
                  <a:srgbClr val="FFC000"/>
                </a:solidFill>
              </a:rPr>
              <a:t>el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baile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C000"/>
                </a:solidFill>
              </a:rPr>
              <a:t>Las </a:t>
            </a:r>
            <a:r>
              <a:rPr lang="cs-CZ" dirty="0" err="1" smtClean="0">
                <a:solidFill>
                  <a:srgbClr val="FFC000"/>
                </a:solidFill>
              </a:rPr>
              <a:t>sevillanas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smtClean="0"/>
              <a:t>- </a:t>
            </a:r>
            <a:r>
              <a:rPr lang="es-ES" dirty="0" smtClean="0"/>
              <a:t>el cante y baile típico de la Feria de Sevilla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03</a:t>
            </a:r>
            <a:r>
              <a:rPr lang="en-US" sz="1000" dirty="0" smtClean="0"/>
              <a:t>-</a:t>
            </a:r>
            <a:r>
              <a:rPr lang="cs-CZ" sz="1000" dirty="0" smtClean="0"/>
              <a:t>10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  <a:endParaRPr lang="cs-CZ" sz="1000" dirty="0" smtClean="0">
              <a:hlinkClick r:id="rId2"/>
            </a:endParaRPr>
          </a:p>
          <a:p>
            <a:pPr>
              <a:buNone/>
            </a:pPr>
            <a:r>
              <a:rPr lang="cs-CZ" sz="1000" dirty="0" smtClean="0">
                <a:hlinkClick r:id="rId2"/>
              </a:rPr>
              <a:t>&lt;http://commons.wikimedia.org/wiki/File:FeriaJerez2010-P1070104.JPG</a:t>
            </a:r>
            <a:r>
              <a:rPr lang="cs-CZ" sz="1000" dirty="0" smtClean="0"/>
              <a:t>&gt;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29698" name="Picture 2" descr="http://upload.wikimedia.org/wikipedia/commons/thumb/b/b3/FeriaJerez2010-P1070104.JPG/220px-FeriaJerez2010-P1070104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832" y="2924944"/>
            <a:ext cx="3168352" cy="2376266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FFC000"/>
            </a:solidFill>
          </a:ln>
        </p:spPr>
        <p:txBody>
          <a:bodyPr/>
          <a:lstStyle/>
          <a:p>
            <a:pPr algn="ctr"/>
            <a:r>
              <a:rPr lang="cs-CZ" dirty="0" smtClean="0">
                <a:solidFill>
                  <a:srgbClr val="FFC000"/>
                </a:solidFill>
              </a:rPr>
              <a:t>El </a:t>
            </a:r>
            <a:r>
              <a:rPr lang="cs-CZ" dirty="0" err="1" smtClean="0">
                <a:solidFill>
                  <a:srgbClr val="FFC000"/>
                </a:solidFill>
              </a:rPr>
              <a:t>paseo</a:t>
            </a:r>
            <a:r>
              <a:rPr lang="cs-CZ" dirty="0" smtClean="0">
                <a:solidFill>
                  <a:srgbClr val="FFC000"/>
                </a:solidFill>
              </a:rPr>
              <a:t> de </a:t>
            </a:r>
            <a:r>
              <a:rPr lang="cs-CZ" dirty="0" err="1" smtClean="0">
                <a:solidFill>
                  <a:srgbClr val="FFC000"/>
                </a:solidFill>
              </a:rPr>
              <a:t>caballos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El </a:t>
            </a:r>
            <a:r>
              <a:rPr lang="cs-CZ" dirty="0" err="1" smtClean="0"/>
              <a:t>paseo</a:t>
            </a:r>
            <a:r>
              <a:rPr lang="cs-CZ" dirty="0" smtClean="0"/>
              <a:t> de </a:t>
            </a:r>
            <a:r>
              <a:rPr lang="cs-CZ" dirty="0" err="1" smtClean="0"/>
              <a:t>carruajes</a:t>
            </a:r>
            <a:r>
              <a:rPr lang="cs-CZ" dirty="0" smtClean="0"/>
              <a:t> y </a:t>
            </a:r>
            <a:r>
              <a:rPr lang="cs-CZ" dirty="0" err="1" smtClean="0"/>
              <a:t>caballos</a:t>
            </a:r>
            <a:endParaRPr lang="cs-CZ" dirty="0" smtClean="0"/>
          </a:p>
          <a:p>
            <a:r>
              <a:rPr lang="es-ES" dirty="0" smtClean="0"/>
              <a:t>El "coche de caballo" es el único elemento de transporte permitido </a:t>
            </a:r>
            <a:r>
              <a:rPr lang="cs-CZ" dirty="0" err="1" smtClean="0"/>
              <a:t>en</a:t>
            </a:r>
            <a:r>
              <a:rPr lang="cs-CZ" dirty="0" smtClean="0"/>
              <a:t> la </a:t>
            </a:r>
            <a:r>
              <a:rPr lang="cs-CZ" dirty="0" err="1" smtClean="0"/>
              <a:t>Feria</a:t>
            </a:r>
            <a:r>
              <a:rPr lang="cs-CZ" dirty="0" smtClean="0"/>
              <a:t> de </a:t>
            </a:r>
            <a:r>
              <a:rPr lang="cs-CZ" dirty="0" err="1" smtClean="0"/>
              <a:t>Abril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03</a:t>
            </a:r>
            <a:r>
              <a:rPr lang="en-US" sz="1000" dirty="0" smtClean="0"/>
              <a:t>-</a:t>
            </a:r>
            <a:r>
              <a:rPr lang="cs-CZ" sz="1000" dirty="0" smtClean="0"/>
              <a:t>10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  <a:endParaRPr lang="cs-CZ" sz="1000" dirty="0" smtClean="0">
              <a:hlinkClick r:id="rId2"/>
            </a:endParaRPr>
          </a:p>
          <a:p>
            <a:pPr>
              <a:buNone/>
            </a:pPr>
            <a:r>
              <a:rPr lang="cs-CZ" sz="1000" dirty="0" smtClean="0">
                <a:hlinkClick r:id="rId2"/>
              </a:rPr>
              <a:t>&lt;http://commons.wikimedia.org/wiki/File:SevillaFeAb08CarrEpo001.JPG</a:t>
            </a:r>
            <a:r>
              <a:rPr lang="cs-CZ" sz="1000" dirty="0" smtClean="0"/>
              <a:t>&gt;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30722" name="Picture 2" descr="http://upload.wikimedia.org/wikipedia/commons/thumb/7/7d/SevillaFeAb08CarrEpo001.JPG/210px-SevillaFeAb08CarrEpo001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832" y="3573016"/>
            <a:ext cx="2952328" cy="2221277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FFC000"/>
            </a:solidFill>
          </a:ln>
        </p:spPr>
        <p:txBody>
          <a:bodyPr/>
          <a:lstStyle/>
          <a:p>
            <a:pPr algn="ctr"/>
            <a:r>
              <a:rPr lang="es-ES" dirty="0" smtClean="0">
                <a:solidFill>
                  <a:srgbClr val="FFC000"/>
                </a:solidFill>
              </a:rPr>
              <a:t>La "calle del Infierno"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El </a:t>
            </a:r>
            <a:r>
              <a:rPr lang="cs-CZ" dirty="0" err="1" smtClean="0"/>
              <a:t>parque</a:t>
            </a:r>
            <a:r>
              <a:rPr lang="cs-CZ" dirty="0" smtClean="0"/>
              <a:t> de </a:t>
            </a:r>
            <a:r>
              <a:rPr lang="cs-CZ" dirty="0" err="1" smtClean="0"/>
              <a:t>atracciones</a:t>
            </a:r>
            <a:r>
              <a:rPr lang="cs-CZ" dirty="0" smtClean="0"/>
              <a:t> </a:t>
            </a:r>
            <a:r>
              <a:rPr lang="cs-CZ" dirty="0" err="1" smtClean="0"/>
              <a:t>que</a:t>
            </a:r>
            <a:r>
              <a:rPr lang="cs-CZ" dirty="0" smtClean="0"/>
              <a:t> se </a:t>
            </a:r>
            <a:r>
              <a:rPr lang="cs-CZ" dirty="0" err="1" smtClean="0"/>
              <a:t>instala</a:t>
            </a:r>
            <a:r>
              <a:rPr lang="cs-CZ" dirty="0" smtClean="0"/>
              <a:t> </a:t>
            </a:r>
            <a:r>
              <a:rPr lang="cs-CZ" dirty="0" err="1" smtClean="0"/>
              <a:t>durante</a:t>
            </a:r>
            <a:r>
              <a:rPr lang="cs-CZ" dirty="0" smtClean="0"/>
              <a:t> la </a:t>
            </a:r>
            <a:r>
              <a:rPr lang="cs-CZ" dirty="0" err="1" smtClean="0"/>
              <a:t>Feria</a:t>
            </a:r>
            <a:r>
              <a:rPr lang="cs-CZ" dirty="0" smtClean="0"/>
              <a:t> de </a:t>
            </a:r>
            <a:r>
              <a:rPr lang="cs-CZ" dirty="0" err="1" smtClean="0"/>
              <a:t>Abril</a:t>
            </a:r>
            <a:r>
              <a:rPr lang="cs-CZ" dirty="0" smtClean="0"/>
              <a:t> y </a:t>
            </a:r>
            <a:r>
              <a:rPr lang="cs-CZ" dirty="0" err="1" smtClean="0"/>
              <a:t>coincide</a:t>
            </a:r>
            <a:r>
              <a:rPr lang="cs-CZ" dirty="0" smtClean="0"/>
              <a:t> </a:t>
            </a:r>
            <a:r>
              <a:rPr lang="cs-CZ" dirty="0" err="1" smtClean="0"/>
              <a:t>con</a:t>
            </a:r>
            <a:r>
              <a:rPr lang="cs-CZ" dirty="0" smtClean="0"/>
              <a:t> la </a:t>
            </a:r>
            <a:r>
              <a:rPr lang="cs-CZ" dirty="0" err="1" smtClean="0"/>
              <a:t>Feria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03</a:t>
            </a:r>
            <a:r>
              <a:rPr lang="en-US" sz="1000" dirty="0" smtClean="0"/>
              <a:t>-</a:t>
            </a:r>
            <a:r>
              <a:rPr lang="cs-CZ" sz="1000" dirty="0" smtClean="0"/>
              <a:t>10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  <a:endParaRPr lang="cs-CZ" sz="1000" dirty="0" smtClean="0">
              <a:hlinkClick r:id="rId2"/>
            </a:endParaRPr>
          </a:p>
          <a:p>
            <a:pPr>
              <a:buNone/>
            </a:pPr>
            <a:r>
              <a:rPr lang="cs-CZ" sz="1000" dirty="0" smtClean="0">
                <a:hlinkClick r:id="rId2"/>
              </a:rPr>
              <a:t>&lt;http://commons.wikimedia.org/wiki/File:FeriaAbrilSevillaCalleInfierno.jpg</a:t>
            </a:r>
            <a:r>
              <a:rPr lang="cs-CZ" sz="1000" dirty="0" smtClean="0"/>
              <a:t>&gt;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31746" name="Picture 2" descr="http://upload.wikimedia.org/wikipedia/commons/c/cc/FeriaAbrilSevillaCalleInfierno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7704" y="3212976"/>
            <a:ext cx="5904656" cy="2205058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FF0000"/>
            </a:solidFill>
          </a:ln>
        </p:spPr>
        <p:txBody>
          <a:bodyPr/>
          <a:lstStyle/>
          <a:p>
            <a:pPr algn="ctr"/>
            <a:r>
              <a:rPr lang="cs-CZ" dirty="0" smtClean="0">
                <a:solidFill>
                  <a:srgbClr val="FFC000"/>
                </a:solidFill>
              </a:rPr>
              <a:t>La </a:t>
            </a:r>
            <a:r>
              <a:rPr lang="cs-CZ" dirty="0" err="1" smtClean="0">
                <a:solidFill>
                  <a:srgbClr val="FFC000"/>
                </a:solidFill>
              </a:rPr>
              <a:t>Romería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del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Rocío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Una</a:t>
            </a:r>
            <a:r>
              <a:rPr lang="cs-CZ" dirty="0" smtClean="0"/>
              <a:t> de las </a:t>
            </a:r>
            <a:r>
              <a:rPr lang="cs-CZ" dirty="0" err="1" smtClean="0"/>
              <a:t>romerías</a:t>
            </a:r>
            <a:r>
              <a:rPr lang="cs-CZ" dirty="0" smtClean="0"/>
              <a:t> </a:t>
            </a:r>
            <a:r>
              <a:rPr lang="cs-CZ" dirty="0" err="1" smtClean="0"/>
              <a:t>más</a:t>
            </a:r>
            <a:r>
              <a:rPr lang="cs-CZ" dirty="0" smtClean="0"/>
              <a:t> </a:t>
            </a:r>
            <a:r>
              <a:rPr lang="cs-CZ" dirty="0" err="1" smtClean="0"/>
              <a:t>famosas</a:t>
            </a:r>
            <a:endParaRPr lang="cs-CZ" dirty="0" smtClean="0"/>
          </a:p>
          <a:p>
            <a:r>
              <a:rPr lang="cs-CZ" dirty="0" smtClean="0"/>
              <a:t>La </a:t>
            </a:r>
            <a:r>
              <a:rPr lang="cs-CZ" dirty="0" err="1" smtClean="0"/>
              <a:t>romería</a:t>
            </a:r>
            <a:r>
              <a:rPr lang="cs-CZ" dirty="0" smtClean="0"/>
              <a:t> se </a:t>
            </a:r>
            <a:r>
              <a:rPr lang="cs-CZ" dirty="0" err="1" smtClean="0"/>
              <a:t>realiza</a:t>
            </a:r>
            <a:r>
              <a:rPr lang="cs-CZ" dirty="0" smtClean="0"/>
              <a:t> </a:t>
            </a:r>
            <a:r>
              <a:rPr lang="cs-CZ" dirty="0" err="1" smtClean="0"/>
              <a:t>en</a:t>
            </a:r>
            <a:r>
              <a:rPr lang="cs-CZ" dirty="0" smtClean="0"/>
              <a:t> honor de la </a:t>
            </a:r>
            <a:r>
              <a:rPr lang="cs-CZ" dirty="0" err="1" smtClean="0"/>
              <a:t>Virgen</a:t>
            </a:r>
            <a:r>
              <a:rPr lang="cs-CZ" dirty="0" smtClean="0"/>
              <a:t> </a:t>
            </a:r>
            <a:r>
              <a:rPr lang="cs-CZ" dirty="0" err="1" smtClean="0"/>
              <a:t>del</a:t>
            </a:r>
            <a:r>
              <a:rPr lang="cs-CZ" dirty="0" smtClean="0"/>
              <a:t> </a:t>
            </a:r>
            <a:r>
              <a:rPr lang="cs-CZ" dirty="0" err="1" smtClean="0"/>
              <a:t>Rocío</a:t>
            </a:r>
            <a:endParaRPr lang="cs-CZ" dirty="0" smtClean="0"/>
          </a:p>
          <a:p>
            <a:r>
              <a:rPr lang="es-ES" dirty="0" smtClean="0"/>
              <a:t>La romería se celebra </a:t>
            </a:r>
            <a:r>
              <a:rPr lang="es-ES" dirty="0" smtClean="0">
                <a:solidFill>
                  <a:srgbClr val="FFC000"/>
                </a:solidFill>
              </a:rPr>
              <a:t>el fin de semana del Domingo de Pentecostés</a:t>
            </a:r>
            <a:endParaRPr lang="cs-CZ" dirty="0" smtClean="0">
              <a:solidFill>
                <a:srgbClr val="FFC000"/>
              </a:solidFill>
            </a:endParaRPr>
          </a:p>
          <a:p>
            <a:r>
              <a:rPr lang="es-ES" dirty="0" smtClean="0"/>
              <a:t>La Virgen se encuentra en la ermita de El Rocío</a:t>
            </a:r>
            <a:r>
              <a:rPr lang="cs-CZ" dirty="0" smtClean="0"/>
              <a:t> (</a:t>
            </a:r>
            <a:r>
              <a:rPr lang="cs-CZ" dirty="0" err="1" smtClean="0"/>
              <a:t>provincia</a:t>
            </a:r>
            <a:r>
              <a:rPr lang="cs-CZ" dirty="0" smtClean="0"/>
              <a:t> </a:t>
            </a:r>
            <a:r>
              <a:rPr lang="cs-CZ" dirty="0" err="1" smtClean="0"/>
              <a:t>Huelva</a:t>
            </a:r>
            <a:r>
              <a:rPr lang="cs-CZ" dirty="0" smtClean="0"/>
              <a:t>)</a:t>
            </a:r>
          </a:p>
          <a:p>
            <a:endParaRPr lang="cs-CZ" dirty="0" smtClean="0"/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03</a:t>
            </a:r>
            <a:r>
              <a:rPr lang="en-US" sz="1000" dirty="0" smtClean="0"/>
              <a:t>-</a:t>
            </a:r>
            <a:r>
              <a:rPr lang="cs-CZ" sz="1000" dirty="0" smtClean="0"/>
              <a:t>10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  <a:endParaRPr lang="cs-CZ" sz="1000" dirty="0" smtClean="0">
              <a:hlinkClick r:id="rId2"/>
            </a:endParaRPr>
          </a:p>
          <a:p>
            <a:pPr>
              <a:buNone/>
            </a:pPr>
            <a:r>
              <a:rPr lang="cs-CZ" sz="1000" dirty="0" smtClean="0">
                <a:hlinkClick r:id="rId2"/>
              </a:rPr>
              <a:t>&lt;http://commons.wikimedia.org/wiki/File:269_elRocioTE.jpg</a:t>
            </a:r>
            <a:r>
              <a:rPr lang="cs-CZ" sz="1000" dirty="0" smtClean="0"/>
              <a:t>&gt;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33794" name="Picture 2" descr="http://upload.wikimedia.org/wikipedia/commons/thumb/1/1a/269_elRocioTE.jpg/220px-269_elRocioTE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8104" y="4247272"/>
            <a:ext cx="3384376" cy="2307529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Los </a:t>
            </a:r>
            <a:r>
              <a:rPr lang="cs-CZ" dirty="0" err="1" smtClean="0"/>
              <a:t>pelegrinos</a:t>
            </a:r>
            <a:r>
              <a:rPr lang="cs-CZ" dirty="0" smtClean="0"/>
              <a:t> </a:t>
            </a:r>
            <a:r>
              <a:rPr lang="cs-CZ" dirty="0" err="1" smtClean="0"/>
              <a:t>llegan</a:t>
            </a:r>
            <a:r>
              <a:rPr lang="cs-CZ" dirty="0" smtClean="0"/>
              <a:t> (a </a:t>
            </a:r>
            <a:r>
              <a:rPr lang="cs-CZ" dirty="0" err="1" smtClean="0"/>
              <a:t>pie</a:t>
            </a:r>
            <a:r>
              <a:rPr lang="cs-CZ" dirty="0" smtClean="0"/>
              <a:t>, a </a:t>
            </a:r>
            <a:r>
              <a:rPr lang="cs-CZ" dirty="0" err="1" smtClean="0"/>
              <a:t>caballo</a:t>
            </a:r>
            <a:r>
              <a:rPr lang="cs-CZ" dirty="0" smtClean="0"/>
              <a:t>, </a:t>
            </a:r>
            <a:r>
              <a:rPr lang="cs-CZ" dirty="0" err="1" smtClean="0"/>
              <a:t>en</a:t>
            </a:r>
            <a:r>
              <a:rPr lang="cs-CZ" dirty="0" smtClean="0"/>
              <a:t> </a:t>
            </a:r>
            <a:r>
              <a:rPr lang="cs-CZ" dirty="0" err="1" smtClean="0"/>
              <a:t>carros</a:t>
            </a:r>
            <a:r>
              <a:rPr lang="cs-CZ" dirty="0" smtClean="0"/>
              <a:t>) a la </a:t>
            </a:r>
            <a:r>
              <a:rPr lang="cs-CZ" dirty="0" err="1" smtClean="0"/>
              <a:t>ermita</a:t>
            </a:r>
            <a:r>
              <a:rPr lang="cs-CZ" dirty="0" smtClean="0"/>
              <a:t> </a:t>
            </a:r>
            <a:r>
              <a:rPr lang="cs-CZ" dirty="0" err="1" smtClean="0"/>
              <a:t>donde</a:t>
            </a:r>
            <a:r>
              <a:rPr lang="cs-CZ" dirty="0" smtClean="0"/>
              <a:t> se </a:t>
            </a:r>
            <a:r>
              <a:rPr lang="cs-CZ" dirty="0" err="1" smtClean="0"/>
              <a:t>saca</a:t>
            </a:r>
            <a:r>
              <a:rPr lang="cs-CZ" dirty="0" smtClean="0"/>
              <a:t> la </a:t>
            </a:r>
            <a:r>
              <a:rPr lang="cs-CZ" dirty="0" err="1" smtClean="0"/>
              <a:t>Virgen</a:t>
            </a:r>
            <a:r>
              <a:rPr lang="cs-CZ" dirty="0" smtClean="0"/>
              <a:t> </a:t>
            </a:r>
            <a:r>
              <a:rPr lang="cs-CZ" dirty="0" err="1" smtClean="0"/>
              <a:t>llamada</a:t>
            </a:r>
            <a:r>
              <a:rPr lang="cs-CZ" dirty="0" smtClean="0"/>
              <a:t> „</a:t>
            </a:r>
            <a:r>
              <a:rPr lang="cs-CZ" dirty="0" err="1" smtClean="0"/>
              <a:t>Blanca</a:t>
            </a:r>
            <a:r>
              <a:rPr lang="cs-CZ" dirty="0" smtClean="0"/>
              <a:t> </a:t>
            </a:r>
            <a:r>
              <a:rPr lang="cs-CZ" dirty="0" err="1" smtClean="0"/>
              <a:t>Paloma</a:t>
            </a:r>
            <a:r>
              <a:rPr lang="cs-CZ" dirty="0" smtClean="0"/>
              <a:t>“ y </a:t>
            </a:r>
            <a:r>
              <a:rPr lang="cs-CZ" dirty="0" err="1" smtClean="0"/>
              <a:t>está</a:t>
            </a:r>
            <a:r>
              <a:rPr lang="cs-CZ" dirty="0" smtClean="0"/>
              <a:t> </a:t>
            </a:r>
            <a:r>
              <a:rPr lang="cs-CZ" dirty="0" err="1" smtClean="0"/>
              <a:t>llevada</a:t>
            </a:r>
            <a:r>
              <a:rPr lang="cs-CZ" dirty="0" smtClean="0"/>
              <a:t> </a:t>
            </a:r>
            <a:r>
              <a:rPr lang="cs-CZ" dirty="0" err="1" smtClean="0"/>
              <a:t>en</a:t>
            </a:r>
            <a:r>
              <a:rPr lang="cs-CZ" dirty="0" smtClean="0"/>
              <a:t> </a:t>
            </a:r>
            <a:r>
              <a:rPr lang="cs-CZ" dirty="0" err="1" smtClean="0"/>
              <a:t>hombros</a:t>
            </a:r>
            <a:r>
              <a:rPr lang="cs-CZ" dirty="0" smtClean="0"/>
              <a:t> </a:t>
            </a:r>
            <a:r>
              <a:rPr lang="cs-CZ" dirty="0" err="1" smtClean="0"/>
              <a:t>por</a:t>
            </a:r>
            <a:r>
              <a:rPr lang="cs-CZ" dirty="0" smtClean="0"/>
              <a:t> la </a:t>
            </a:r>
            <a:r>
              <a:rPr lang="cs-CZ" dirty="0" err="1" smtClean="0"/>
              <a:t>aldea</a:t>
            </a:r>
            <a:endParaRPr lang="cs-CZ" dirty="0" smtClean="0"/>
          </a:p>
          <a:p>
            <a:r>
              <a:rPr lang="cs-CZ" dirty="0" smtClean="0"/>
              <a:t>El </a:t>
            </a:r>
            <a:r>
              <a:rPr lang="cs-CZ" dirty="0" err="1" smtClean="0"/>
              <a:t>camino</a:t>
            </a:r>
            <a:r>
              <a:rPr lang="cs-CZ" dirty="0" smtClean="0"/>
              <a:t> </a:t>
            </a:r>
            <a:r>
              <a:rPr lang="cs-CZ" dirty="0" err="1" smtClean="0"/>
              <a:t>recorre</a:t>
            </a:r>
            <a:r>
              <a:rPr lang="cs-CZ" dirty="0" smtClean="0"/>
              <a:t> </a:t>
            </a:r>
            <a:r>
              <a:rPr lang="cs-CZ" dirty="0" err="1" smtClean="0"/>
              <a:t>distintas</a:t>
            </a:r>
            <a:r>
              <a:rPr lang="cs-CZ" dirty="0" smtClean="0"/>
              <a:t> </a:t>
            </a:r>
            <a:r>
              <a:rPr lang="cs-CZ" dirty="0" err="1" smtClean="0"/>
              <a:t>hermandades</a:t>
            </a:r>
            <a:r>
              <a:rPr lang="cs-CZ" dirty="0" smtClean="0"/>
              <a:t> </a:t>
            </a:r>
            <a:r>
              <a:rPr lang="cs-CZ" dirty="0" err="1" smtClean="0"/>
              <a:t>desde</a:t>
            </a:r>
            <a:r>
              <a:rPr lang="cs-CZ" dirty="0" smtClean="0"/>
              <a:t> </a:t>
            </a:r>
            <a:r>
              <a:rPr lang="cs-CZ" dirty="0" err="1" smtClean="0"/>
              <a:t>donde</a:t>
            </a:r>
            <a:r>
              <a:rPr lang="cs-CZ" dirty="0" smtClean="0"/>
              <a:t> los </a:t>
            </a:r>
            <a:r>
              <a:rPr lang="cs-CZ" dirty="0" err="1" smtClean="0"/>
              <a:t>sacerdotes</a:t>
            </a:r>
            <a:r>
              <a:rPr lang="cs-CZ" dirty="0" smtClean="0"/>
              <a:t> </a:t>
            </a:r>
            <a:r>
              <a:rPr lang="cs-CZ" dirty="0" err="1" smtClean="0"/>
              <a:t>rezan</a:t>
            </a:r>
            <a:r>
              <a:rPr lang="cs-CZ" dirty="0" smtClean="0"/>
              <a:t> </a:t>
            </a:r>
            <a:r>
              <a:rPr lang="cs-CZ" dirty="0" err="1" smtClean="0"/>
              <a:t>acompañados</a:t>
            </a:r>
            <a:r>
              <a:rPr lang="cs-CZ" dirty="0" smtClean="0"/>
              <a:t> </a:t>
            </a:r>
            <a:r>
              <a:rPr lang="cs-CZ" dirty="0" err="1" smtClean="0"/>
              <a:t>por</a:t>
            </a:r>
            <a:r>
              <a:rPr lang="cs-CZ" dirty="0" smtClean="0"/>
              <a:t> los </a:t>
            </a:r>
            <a:r>
              <a:rPr lang="cs-CZ" dirty="0" err="1" smtClean="0"/>
              <a:t>pelegrinos</a:t>
            </a:r>
            <a:endParaRPr lang="cs-CZ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03</a:t>
            </a:r>
            <a:r>
              <a:rPr lang="en-US" sz="1000" dirty="0" smtClean="0"/>
              <a:t>-</a:t>
            </a:r>
            <a:r>
              <a:rPr lang="cs-CZ" sz="1000" dirty="0" smtClean="0"/>
              <a:t>10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>
              <a:buNone/>
            </a:pPr>
            <a:r>
              <a:rPr lang="cs-CZ" sz="1000" dirty="0" smtClean="0">
                <a:hlinkClick r:id="rId2"/>
              </a:rPr>
              <a:t>&lt;http://commons.wikimedia.org/wiki/File:Simpecado_de_la_hermandad_de_Sanl%C3%BAcar._Romer%C3%ADa_de_El_Roc%C3%ADo,_embarque_de_las_hermandades_en_Sanl%C3%BAcar_hacia_IMGP3114.JPG</a:t>
            </a:r>
            <a:r>
              <a:rPr lang="cs-CZ" sz="1000" dirty="0" smtClean="0"/>
              <a:t>&gt;</a:t>
            </a:r>
          </a:p>
          <a:p>
            <a:endParaRPr lang="cs-CZ" sz="1000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32770" name="Picture 2" descr="http://upload.wikimedia.org/wikipedia/commons/thumb/2/28/Simpecado_de_la_hermandad_de_Sanl%C3%BAcar._Romer%C3%ADa_de_El_Roc%C3%ADo%2C_embarque_de_las_hermandades_en_Sanl%C3%BAcar_hacia_IMGP3114.JPG/220px-Simpecado_de_la_hermandad_de_Sanl%C3%BAcar._Romer%C3%ADa_de_El_Roc%C3%ADo%2C_embarque_de_las_hermandades_en_Sanl%C3%BAcar_hacia_IMGP3114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4221088"/>
            <a:ext cx="2095500" cy="1571626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ln>
            <a:solidFill>
              <a:srgbClr val="FF0000"/>
            </a:solidFill>
          </a:ln>
        </p:spPr>
        <p:txBody>
          <a:bodyPr/>
          <a:lstStyle/>
          <a:p>
            <a:pPr algn="ctr"/>
            <a:r>
              <a:rPr lang="cs-CZ" dirty="0" err="1" smtClean="0">
                <a:solidFill>
                  <a:srgbClr val="FF0000"/>
                </a:solidFill>
              </a:rPr>
              <a:t>Fiestas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patronales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Cada</a:t>
            </a:r>
            <a:r>
              <a:rPr lang="cs-CZ" dirty="0" smtClean="0"/>
              <a:t> </a:t>
            </a:r>
            <a:r>
              <a:rPr lang="cs-CZ" dirty="0" err="1" smtClean="0"/>
              <a:t>ciudad</a:t>
            </a:r>
            <a:r>
              <a:rPr lang="cs-CZ" dirty="0" smtClean="0"/>
              <a:t> y pueblo de </a:t>
            </a:r>
            <a:r>
              <a:rPr lang="cs-CZ" dirty="0" err="1" smtClean="0"/>
              <a:t>España</a:t>
            </a:r>
            <a:r>
              <a:rPr lang="cs-CZ" dirty="0" smtClean="0"/>
              <a:t> </a:t>
            </a:r>
            <a:r>
              <a:rPr lang="cs-CZ" dirty="0" err="1" smtClean="0"/>
              <a:t>tiene</a:t>
            </a:r>
            <a:r>
              <a:rPr lang="cs-CZ" dirty="0" smtClean="0"/>
              <a:t> </a:t>
            </a:r>
            <a:r>
              <a:rPr lang="cs-CZ" dirty="0" err="1" smtClean="0"/>
              <a:t>su</a:t>
            </a:r>
            <a:r>
              <a:rPr lang="cs-CZ" dirty="0" smtClean="0"/>
              <a:t> </a:t>
            </a:r>
            <a:r>
              <a:rPr lang="cs-CZ" dirty="0" err="1" smtClean="0"/>
              <a:t>patrón</a:t>
            </a:r>
            <a:r>
              <a:rPr lang="cs-CZ" dirty="0" smtClean="0"/>
              <a:t> o </a:t>
            </a:r>
            <a:r>
              <a:rPr lang="cs-CZ" dirty="0" err="1" smtClean="0"/>
              <a:t>santo</a:t>
            </a:r>
            <a:r>
              <a:rPr lang="cs-CZ" dirty="0" smtClean="0"/>
              <a:t> o </a:t>
            </a:r>
            <a:r>
              <a:rPr lang="cs-CZ" dirty="0" err="1" smtClean="0"/>
              <a:t>santa</a:t>
            </a:r>
            <a:endParaRPr lang="cs-CZ" dirty="0" smtClean="0"/>
          </a:p>
          <a:p>
            <a:r>
              <a:rPr lang="cs-CZ" dirty="0" err="1" smtClean="0"/>
              <a:t>Cuando</a:t>
            </a:r>
            <a:r>
              <a:rPr lang="cs-CZ" dirty="0" smtClean="0"/>
              <a:t> se </a:t>
            </a:r>
            <a:r>
              <a:rPr lang="cs-CZ" dirty="0" err="1" smtClean="0"/>
              <a:t>acerca</a:t>
            </a:r>
            <a:r>
              <a:rPr lang="cs-CZ" dirty="0" smtClean="0"/>
              <a:t> </a:t>
            </a:r>
            <a:r>
              <a:rPr lang="cs-CZ" dirty="0" err="1" smtClean="0"/>
              <a:t>el</a:t>
            </a:r>
            <a:r>
              <a:rPr lang="cs-CZ" dirty="0" smtClean="0"/>
              <a:t> </a:t>
            </a:r>
            <a:r>
              <a:rPr lang="cs-CZ" dirty="0" err="1" smtClean="0"/>
              <a:t>día</a:t>
            </a:r>
            <a:r>
              <a:rPr lang="cs-CZ" dirty="0" smtClean="0"/>
              <a:t> </a:t>
            </a:r>
            <a:r>
              <a:rPr lang="cs-CZ" dirty="0" err="1" smtClean="0"/>
              <a:t>del</a:t>
            </a:r>
            <a:r>
              <a:rPr lang="cs-CZ" dirty="0" smtClean="0"/>
              <a:t>  </a:t>
            </a:r>
            <a:r>
              <a:rPr lang="cs-CZ" dirty="0" err="1" smtClean="0"/>
              <a:t>patrón</a:t>
            </a:r>
            <a:r>
              <a:rPr lang="cs-CZ" dirty="0" smtClean="0"/>
              <a:t>, se </a:t>
            </a:r>
            <a:r>
              <a:rPr lang="cs-CZ" dirty="0" err="1" smtClean="0"/>
              <a:t>celebran</a:t>
            </a:r>
            <a:r>
              <a:rPr lang="cs-CZ" dirty="0" smtClean="0"/>
              <a:t> </a:t>
            </a:r>
            <a:r>
              <a:rPr lang="cs-CZ" dirty="0" err="1" smtClean="0"/>
              <a:t>fiestas</a:t>
            </a:r>
            <a:r>
              <a:rPr lang="cs-CZ" dirty="0" smtClean="0"/>
              <a:t> (</a:t>
            </a:r>
            <a:r>
              <a:rPr lang="cs-CZ" dirty="0" err="1" smtClean="0"/>
              <a:t>ferias</a:t>
            </a:r>
            <a:r>
              <a:rPr lang="cs-CZ" dirty="0" smtClean="0"/>
              <a:t>) </a:t>
            </a:r>
            <a:r>
              <a:rPr lang="cs-CZ" dirty="0" err="1" smtClean="0"/>
              <a:t>en</a:t>
            </a:r>
            <a:r>
              <a:rPr lang="cs-CZ" dirty="0" smtClean="0"/>
              <a:t> </a:t>
            </a:r>
            <a:r>
              <a:rPr lang="cs-CZ" dirty="0" err="1" smtClean="0"/>
              <a:t>su</a:t>
            </a:r>
            <a:r>
              <a:rPr lang="cs-CZ" dirty="0" smtClean="0"/>
              <a:t> </a:t>
            </a:r>
            <a:r>
              <a:rPr lang="cs-CZ" dirty="0" err="1" smtClean="0"/>
              <a:t>ciudad</a:t>
            </a:r>
            <a:endParaRPr lang="cs-CZ" dirty="0" smtClean="0"/>
          </a:p>
          <a:p>
            <a:r>
              <a:rPr lang="cs-CZ" dirty="0" smtClean="0"/>
              <a:t>La </a:t>
            </a:r>
            <a:r>
              <a:rPr lang="cs-CZ" dirty="0" err="1" smtClean="0"/>
              <a:t>ciudad</a:t>
            </a:r>
            <a:r>
              <a:rPr lang="cs-CZ" dirty="0" smtClean="0"/>
              <a:t> se </a:t>
            </a:r>
            <a:r>
              <a:rPr lang="cs-CZ" dirty="0" err="1" smtClean="0"/>
              <a:t>adorna</a:t>
            </a:r>
            <a:r>
              <a:rPr lang="cs-CZ" dirty="0" smtClean="0"/>
              <a:t>, la </a:t>
            </a:r>
            <a:r>
              <a:rPr lang="cs-CZ" dirty="0" err="1" smtClean="0"/>
              <a:t>gente</a:t>
            </a:r>
            <a:r>
              <a:rPr lang="cs-CZ" dirty="0" smtClean="0"/>
              <a:t> </a:t>
            </a:r>
            <a:r>
              <a:rPr lang="cs-CZ" dirty="0" err="1" smtClean="0"/>
              <a:t>sale</a:t>
            </a:r>
            <a:r>
              <a:rPr lang="cs-CZ" dirty="0" smtClean="0"/>
              <a:t>, </a:t>
            </a:r>
            <a:r>
              <a:rPr lang="cs-CZ" dirty="0" err="1" smtClean="0"/>
              <a:t>come</a:t>
            </a:r>
            <a:r>
              <a:rPr lang="cs-CZ" dirty="0" smtClean="0"/>
              <a:t>, </a:t>
            </a:r>
            <a:r>
              <a:rPr lang="cs-CZ" dirty="0" err="1" smtClean="0"/>
              <a:t>bebe</a:t>
            </a:r>
            <a:r>
              <a:rPr lang="cs-CZ" dirty="0" smtClean="0"/>
              <a:t>, </a:t>
            </a:r>
            <a:r>
              <a:rPr lang="cs-CZ" dirty="0" err="1" smtClean="0"/>
              <a:t>escucha</a:t>
            </a:r>
            <a:r>
              <a:rPr lang="cs-CZ" dirty="0" smtClean="0"/>
              <a:t> </a:t>
            </a:r>
            <a:r>
              <a:rPr lang="cs-CZ" dirty="0" err="1" smtClean="0"/>
              <a:t>música</a:t>
            </a:r>
            <a:r>
              <a:rPr lang="cs-CZ" dirty="0" smtClean="0"/>
              <a:t> y </a:t>
            </a:r>
            <a:r>
              <a:rPr lang="cs-CZ" dirty="0" err="1" smtClean="0"/>
              <a:t>baila</a:t>
            </a:r>
            <a:endParaRPr lang="cs-CZ" dirty="0" smtClean="0"/>
          </a:p>
          <a:p>
            <a:r>
              <a:rPr lang="cs-CZ" dirty="0" err="1" smtClean="0"/>
              <a:t>Hay</a:t>
            </a:r>
            <a:r>
              <a:rPr lang="cs-CZ" dirty="0" smtClean="0"/>
              <a:t> </a:t>
            </a:r>
            <a:r>
              <a:rPr lang="cs-CZ" dirty="0" err="1" smtClean="0"/>
              <a:t>fuegos</a:t>
            </a:r>
            <a:r>
              <a:rPr lang="cs-CZ" dirty="0" smtClean="0"/>
              <a:t> </a:t>
            </a:r>
            <a:r>
              <a:rPr lang="cs-CZ" dirty="0" err="1" smtClean="0"/>
              <a:t>artificiales</a:t>
            </a:r>
            <a:r>
              <a:rPr lang="cs-CZ" dirty="0" smtClean="0"/>
              <a:t> y </a:t>
            </a:r>
            <a:r>
              <a:rPr lang="cs-CZ" dirty="0" err="1" smtClean="0"/>
              <a:t>algunas</a:t>
            </a:r>
            <a:r>
              <a:rPr lang="cs-CZ" dirty="0" smtClean="0"/>
              <a:t> </a:t>
            </a:r>
            <a:r>
              <a:rPr lang="cs-CZ" dirty="0" err="1" smtClean="0"/>
              <a:t>veces</a:t>
            </a:r>
            <a:r>
              <a:rPr lang="cs-CZ" dirty="0" smtClean="0"/>
              <a:t> </a:t>
            </a:r>
            <a:r>
              <a:rPr lang="cs-CZ" dirty="0" err="1" smtClean="0"/>
              <a:t>también</a:t>
            </a:r>
            <a:r>
              <a:rPr lang="cs-CZ" dirty="0" smtClean="0"/>
              <a:t> </a:t>
            </a:r>
            <a:r>
              <a:rPr lang="cs-CZ" dirty="0" err="1" smtClean="0"/>
              <a:t>corridas</a:t>
            </a:r>
            <a:r>
              <a:rPr lang="cs-CZ" dirty="0" smtClean="0"/>
              <a:t> de </a:t>
            </a:r>
            <a:r>
              <a:rPr lang="cs-CZ" dirty="0" err="1" smtClean="0"/>
              <a:t>torro</a:t>
            </a:r>
            <a:r>
              <a:rPr lang="cs-CZ" dirty="0" smtClean="0"/>
              <a:t> o </a:t>
            </a:r>
            <a:r>
              <a:rPr lang="cs-CZ" dirty="0" err="1" smtClean="0"/>
              <a:t>encierros</a:t>
            </a:r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915816" y="6309320"/>
            <a:ext cx="3352800" cy="365125"/>
          </a:xfrm>
        </p:spPr>
        <p:txBody>
          <a:bodyPr/>
          <a:lstStyle/>
          <a:p>
            <a:pPr algn="ctr"/>
            <a:r>
              <a:rPr lang="cs-CZ" dirty="0" smtClean="0"/>
              <a:t>Gymnázium, </a:t>
            </a:r>
            <a:r>
              <a:rPr lang="cs-CZ" dirty="0" err="1" smtClean="0"/>
              <a:t>Ostrava</a:t>
            </a:r>
            <a:r>
              <a:rPr lang="cs-CZ" dirty="0" smtClean="0"/>
              <a:t>-Zábřeh, Volgogradská 6a, </a:t>
            </a:r>
            <a:r>
              <a:rPr lang="cs-CZ" dirty="0" err="1" smtClean="0"/>
              <a:t>p.o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03</a:t>
            </a:r>
            <a:r>
              <a:rPr lang="en-US" sz="1000" dirty="0" smtClean="0"/>
              <a:t>-</a:t>
            </a:r>
            <a:r>
              <a:rPr lang="cs-CZ" sz="1000" dirty="0" smtClean="0"/>
              <a:t>10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  <a:endParaRPr lang="cs-CZ" sz="1000" dirty="0" smtClean="0">
              <a:hlinkClick r:id="rId2"/>
            </a:endParaRPr>
          </a:p>
          <a:p>
            <a:pPr>
              <a:buNone/>
            </a:pPr>
            <a:r>
              <a:rPr lang="cs-CZ" sz="1000" dirty="0" smtClean="0">
                <a:hlinkClick r:id="rId3"/>
              </a:rPr>
              <a:t>&lt;http://en.wikipedia.org/wiki/File:Virgen_Rocio.jpg</a:t>
            </a:r>
            <a:r>
              <a:rPr lang="cs-CZ" sz="1000" dirty="0" smtClean="0"/>
              <a:t>&gt;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5" name="Picture 2" descr="http://upload.wikimedia.org/wikipedia/commons/thumb/a/ae/Virgen_Rocio.jpg/220px-Virgen_Rocio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832" y="2276872"/>
            <a:ext cx="3816424" cy="3035791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FF0000"/>
            </a:solidFill>
          </a:ln>
        </p:spPr>
        <p:txBody>
          <a:bodyPr/>
          <a:lstStyle/>
          <a:p>
            <a:pPr algn="ctr"/>
            <a:r>
              <a:rPr lang="cs-CZ" dirty="0" smtClean="0">
                <a:solidFill>
                  <a:srgbClr val="FFC000"/>
                </a:solidFill>
              </a:rPr>
              <a:t>Los </a:t>
            </a:r>
            <a:r>
              <a:rPr lang="cs-CZ" dirty="0" err="1" smtClean="0">
                <a:solidFill>
                  <a:srgbClr val="FFC000"/>
                </a:solidFill>
              </a:rPr>
              <a:t>Sanfermines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Las </a:t>
            </a:r>
            <a:r>
              <a:rPr lang="cs-CZ" dirty="0" err="1" smtClean="0"/>
              <a:t>fiestas</a:t>
            </a:r>
            <a:r>
              <a:rPr lang="cs-CZ" dirty="0" smtClean="0"/>
              <a:t> de San </a:t>
            </a:r>
            <a:r>
              <a:rPr lang="cs-CZ" dirty="0" err="1" smtClean="0"/>
              <a:t>Fermín</a:t>
            </a:r>
            <a:r>
              <a:rPr lang="cs-CZ" dirty="0" smtClean="0"/>
              <a:t> se </a:t>
            </a:r>
            <a:r>
              <a:rPr lang="cs-CZ" dirty="0" err="1" smtClean="0"/>
              <a:t>celebran</a:t>
            </a:r>
            <a:r>
              <a:rPr lang="cs-CZ" dirty="0" smtClean="0"/>
              <a:t> </a:t>
            </a:r>
            <a:r>
              <a:rPr lang="cs-CZ" dirty="0" err="1" smtClean="0"/>
              <a:t>en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C000"/>
                </a:solidFill>
              </a:rPr>
              <a:t>junio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/>
              <a:t>en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C000"/>
                </a:solidFill>
              </a:rPr>
              <a:t>Pamplona</a:t>
            </a:r>
            <a:r>
              <a:rPr lang="cs-CZ" dirty="0" smtClean="0"/>
              <a:t> (Navarra)</a:t>
            </a:r>
          </a:p>
          <a:p>
            <a:r>
              <a:rPr lang="cs-CZ" dirty="0" smtClean="0"/>
              <a:t>La </a:t>
            </a:r>
            <a:r>
              <a:rPr lang="cs-CZ" dirty="0" err="1" smtClean="0"/>
              <a:t>celebración</a:t>
            </a:r>
            <a:r>
              <a:rPr lang="cs-CZ" dirty="0" smtClean="0"/>
              <a:t> </a:t>
            </a:r>
            <a:r>
              <a:rPr lang="cs-CZ" dirty="0" err="1" smtClean="0"/>
              <a:t>en</a:t>
            </a:r>
            <a:r>
              <a:rPr lang="cs-CZ" dirty="0" smtClean="0"/>
              <a:t> honor a San </a:t>
            </a:r>
            <a:r>
              <a:rPr lang="cs-CZ" dirty="0" err="1" smtClean="0"/>
              <a:t>Fermín</a:t>
            </a:r>
            <a:r>
              <a:rPr lang="cs-CZ" dirty="0" smtClean="0"/>
              <a:t> (</a:t>
            </a:r>
            <a:r>
              <a:rPr lang="es-ES" dirty="0" smtClean="0"/>
              <a:t>misionero </a:t>
            </a:r>
            <a:r>
              <a:rPr lang="es-ES" smtClean="0"/>
              <a:t>cristiano,</a:t>
            </a:r>
            <a:r>
              <a:rPr lang="cs-CZ" smtClean="0"/>
              <a:t> </a:t>
            </a:r>
            <a:r>
              <a:rPr lang="cs-CZ" dirty="0" err="1" smtClean="0"/>
              <a:t>nacido</a:t>
            </a:r>
            <a:r>
              <a:rPr lang="cs-CZ" dirty="0" smtClean="0"/>
              <a:t> </a:t>
            </a:r>
            <a:r>
              <a:rPr lang="cs-CZ" dirty="0" err="1" smtClean="0"/>
              <a:t>en</a:t>
            </a:r>
            <a:r>
              <a:rPr lang="cs-CZ" dirty="0" smtClean="0"/>
              <a:t> </a:t>
            </a:r>
            <a:r>
              <a:rPr lang="cs-CZ" dirty="0" err="1" smtClean="0"/>
              <a:t>Pamplona</a:t>
            </a:r>
            <a:r>
              <a:rPr lang="cs-CZ" dirty="0" smtClean="0"/>
              <a:t>, </a:t>
            </a:r>
            <a:r>
              <a:rPr lang="cs-CZ" dirty="0" err="1" smtClean="0"/>
              <a:t>copatrón</a:t>
            </a:r>
            <a:r>
              <a:rPr lang="cs-CZ" dirty="0" smtClean="0"/>
              <a:t> de Navarra)</a:t>
            </a:r>
          </a:p>
          <a:p>
            <a:r>
              <a:rPr lang="cs-CZ" i="1" dirty="0" err="1" smtClean="0"/>
              <a:t>Encierros</a:t>
            </a:r>
            <a:r>
              <a:rPr lang="cs-CZ" i="1" dirty="0" smtClean="0"/>
              <a:t> </a:t>
            </a:r>
            <a:r>
              <a:rPr lang="cs-CZ" dirty="0" smtClean="0"/>
              <a:t>– la </a:t>
            </a:r>
            <a:r>
              <a:rPr lang="cs-CZ" dirty="0" err="1" smtClean="0"/>
              <a:t>actividad</a:t>
            </a:r>
            <a:r>
              <a:rPr lang="cs-CZ" dirty="0" smtClean="0"/>
              <a:t> </a:t>
            </a:r>
            <a:r>
              <a:rPr lang="cs-CZ" dirty="0" err="1" smtClean="0"/>
              <a:t>más</a:t>
            </a:r>
            <a:r>
              <a:rPr lang="cs-CZ" dirty="0" smtClean="0"/>
              <a:t> </a:t>
            </a:r>
            <a:r>
              <a:rPr lang="cs-CZ" dirty="0" err="1" smtClean="0"/>
              <a:t>famosa</a:t>
            </a:r>
            <a:r>
              <a:rPr lang="cs-CZ" dirty="0" smtClean="0"/>
              <a:t> de las </a:t>
            </a:r>
            <a:r>
              <a:rPr lang="cs-CZ" dirty="0" err="1" smtClean="0"/>
              <a:t>fiestas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FFC000"/>
            </a:solidFill>
          </a:ln>
        </p:spPr>
        <p:txBody>
          <a:bodyPr/>
          <a:lstStyle/>
          <a:p>
            <a:pPr algn="ctr"/>
            <a:r>
              <a:rPr lang="cs-CZ" dirty="0" smtClean="0">
                <a:solidFill>
                  <a:srgbClr val="FFC000"/>
                </a:solidFill>
              </a:rPr>
              <a:t>El </a:t>
            </a:r>
            <a:r>
              <a:rPr lang="cs-CZ" dirty="0" err="1" smtClean="0">
                <a:solidFill>
                  <a:srgbClr val="FFC000"/>
                </a:solidFill>
              </a:rPr>
              <a:t>encierro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Un</a:t>
            </a:r>
            <a:r>
              <a:rPr lang="cs-CZ" dirty="0" smtClean="0"/>
              <a:t> </a:t>
            </a:r>
            <a:r>
              <a:rPr lang="cs-CZ" dirty="0" err="1" smtClean="0"/>
              <a:t>recorrido</a:t>
            </a:r>
            <a:r>
              <a:rPr lang="cs-CZ" dirty="0" smtClean="0"/>
              <a:t> </a:t>
            </a:r>
            <a:r>
              <a:rPr lang="es-ES" dirty="0" smtClean="0"/>
              <a:t>de 849 m delante de los tor</a:t>
            </a:r>
            <a:r>
              <a:rPr lang="cs-CZ" dirty="0" smtClean="0"/>
              <a:t>os</a:t>
            </a:r>
          </a:p>
          <a:p>
            <a:r>
              <a:rPr lang="cs-CZ" dirty="0" smtClean="0"/>
              <a:t>El </a:t>
            </a:r>
            <a:r>
              <a:rPr lang="cs-CZ" dirty="0" err="1" smtClean="0"/>
              <a:t>encierro</a:t>
            </a:r>
            <a:r>
              <a:rPr lang="cs-CZ" dirty="0" smtClean="0"/>
              <a:t> </a:t>
            </a:r>
            <a:r>
              <a:rPr lang="cs-CZ" dirty="0" err="1" smtClean="0"/>
              <a:t>termina</a:t>
            </a:r>
            <a:r>
              <a:rPr lang="es-ES" dirty="0" smtClean="0"/>
              <a:t> en la plaza de toros</a:t>
            </a:r>
            <a:endParaRPr lang="cs-CZ" dirty="0" smtClean="0"/>
          </a:p>
          <a:p>
            <a:r>
              <a:rPr lang="es-ES" dirty="0" smtClean="0"/>
              <a:t>Los encierros tienen lugar todos los días entre el 7 y el 14 de julio </a:t>
            </a:r>
            <a:endParaRPr lang="cs-CZ" dirty="0" smtClean="0"/>
          </a:p>
          <a:p>
            <a:r>
              <a:rPr lang="cs-CZ" dirty="0" smtClean="0"/>
              <a:t>C</a:t>
            </a:r>
            <a:r>
              <a:rPr lang="es-ES" dirty="0" smtClean="0"/>
              <a:t>omienzan a las ocho de la mañana</a:t>
            </a:r>
            <a:r>
              <a:rPr lang="cs-CZ" dirty="0" smtClean="0"/>
              <a:t> 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03</a:t>
            </a:r>
            <a:r>
              <a:rPr lang="en-US" sz="1000" dirty="0" smtClean="0"/>
              <a:t>-</a:t>
            </a:r>
            <a:r>
              <a:rPr lang="cs-CZ" sz="1000" dirty="0" smtClean="0"/>
              <a:t>10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  <a:endParaRPr lang="cs-CZ" sz="1000" dirty="0" smtClean="0">
              <a:hlinkClick r:id="rId2"/>
            </a:endParaRPr>
          </a:p>
          <a:p>
            <a:pPr>
              <a:buNone/>
            </a:pPr>
            <a:r>
              <a:rPr lang="cs-CZ" sz="1000" dirty="0" smtClean="0">
                <a:hlinkClick r:id="rId2"/>
              </a:rPr>
              <a:t>&lt;http://commons.wikimedia.org/wiki/File:Encierro_de_Cu%C3%A9llar_en_la_calle_de_las_Parras_(2010).jpg</a:t>
            </a:r>
            <a:r>
              <a:rPr lang="cs-CZ" sz="1000" dirty="0" smtClean="0"/>
              <a:t>&gt;</a:t>
            </a:r>
          </a:p>
          <a:p>
            <a:endParaRPr lang="cs-CZ" sz="1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1026" name="Picture 2" descr="http://upload.wikimedia.org/wikipedia/commons/thumb/a/a0/Encierro_de_Cu%C3%A9llar_en_la_calle_de_las_Parras_%282010%29.jpg/200px-Encierro_de_Cu%C3%A9llar_en_la_calle_de_las_Parras_%282010%29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2" y="2780928"/>
            <a:ext cx="3170005" cy="2345804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L</a:t>
            </a:r>
            <a:r>
              <a:rPr lang="es-ES" dirty="0" smtClean="0"/>
              <a:t>os mejores corredores intentan correr lo más cerca posible de los toros, pero sin llegar a tocarlos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03</a:t>
            </a:r>
            <a:r>
              <a:rPr lang="en-US" sz="1000" dirty="0" smtClean="0"/>
              <a:t>-</a:t>
            </a:r>
            <a:r>
              <a:rPr lang="cs-CZ" sz="1000" dirty="0" smtClean="0"/>
              <a:t>10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  <a:endParaRPr lang="cs-CZ" sz="1000" dirty="0" smtClean="0">
              <a:hlinkClick r:id="rId2"/>
            </a:endParaRPr>
          </a:p>
          <a:p>
            <a:pPr>
              <a:buNone/>
            </a:pPr>
            <a:r>
              <a:rPr lang="cs-CZ" sz="1000" dirty="0" smtClean="0">
                <a:hlinkClick r:id="rId2"/>
              </a:rPr>
              <a:t>&lt;http://commons.wikimedia.org/wiki/File:Sanfermines_Vaquillas_Pamplona_05.jpg</a:t>
            </a:r>
            <a:r>
              <a:rPr lang="cs-CZ" sz="1000" dirty="0" smtClean="0"/>
              <a:t>&gt;</a:t>
            </a:r>
          </a:p>
          <a:p>
            <a:endParaRPr lang="cs-CZ" sz="10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36866" name="Picture 2" descr="http://upload.wikimedia.org/wikipedia/commons/thumb/1/10/Sanfermines_Vaquillas_Pamplona_05.jpg/240px-Sanfermines_Vaquillas_Pamplona_05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8104" y="2276872"/>
            <a:ext cx="2286000" cy="3048001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El encierro se puede observar </a:t>
            </a:r>
            <a:r>
              <a:rPr lang="cs-CZ" dirty="0" smtClean="0"/>
              <a:t>des</a:t>
            </a:r>
            <a:r>
              <a:rPr lang="es-ES" dirty="0" smtClean="0"/>
              <a:t>de </a:t>
            </a:r>
            <a:r>
              <a:rPr lang="cs-CZ" dirty="0" smtClean="0"/>
              <a:t>las </a:t>
            </a:r>
            <a:r>
              <a:rPr lang="cs-CZ" dirty="0" err="1" smtClean="0"/>
              <a:t>barreras</a:t>
            </a:r>
            <a:r>
              <a:rPr lang="cs-CZ" dirty="0" smtClean="0"/>
              <a:t> de </a:t>
            </a:r>
            <a:r>
              <a:rPr lang="es-ES" dirty="0" smtClean="0"/>
              <a:t>madera instala</a:t>
            </a:r>
            <a:r>
              <a:rPr lang="cs-CZ" dirty="0" err="1" smtClean="0"/>
              <a:t>das</a:t>
            </a:r>
            <a:r>
              <a:rPr lang="es-ES" dirty="0" smtClean="0"/>
              <a:t> a lo largo de las calles</a:t>
            </a:r>
            <a:r>
              <a:rPr lang="cs-CZ" dirty="0" smtClean="0"/>
              <a:t> o de </a:t>
            </a:r>
            <a:r>
              <a:rPr lang="cs-CZ" dirty="0" err="1" smtClean="0"/>
              <a:t>balcones</a:t>
            </a:r>
            <a:r>
              <a:rPr lang="cs-CZ" dirty="0" smtClean="0"/>
              <a:t> </a:t>
            </a:r>
            <a:r>
              <a:rPr lang="cs-CZ" dirty="0" err="1" smtClean="0"/>
              <a:t>privados</a:t>
            </a:r>
            <a:r>
              <a:rPr lang="es-ES" dirty="0" smtClean="0"/>
              <a:t> </a:t>
            </a:r>
            <a:endParaRPr lang="cs-CZ" dirty="0" smtClean="0"/>
          </a:p>
          <a:p>
            <a:r>
              <a:rPr lang="es-ES" dirty="0" smtClean="0"/>
              <a:t>El escritor Ernest Hemingway</a:t>
            </a:r>
            <a:r>
              <a:rPr lang="cs-CZ" dirty="0" smtClean="0"/>
              <a:t> </a:t>
            </a:r>
            <a:r>
              <a:rPr lang="es-ES" dirty="0" smtClean="0"/>
              <a:t> contribuy</a:t>
            </a:r>
            <a:r>
              <a:rPr lang="cs-CZ" dirty="0" smtClean="0"/>
              <a:t>ó </a:t>
            </a:r>
            <a:r>
              <a:rPr lang="es-ES" dirty="0" smtClean="0"/>
              <a:t>a propagar</a:t>
            </a:r>
            <a:r>
              <a:rPr lang="cs-CZ" dirty="0" smtClean="0"/>
              <a:t> Los </a:t>
            </a:r>
            <a:r>
              <a:rPr lang="cs-CZ" dirty="0" err="1" smtClean="0"/>
              <a:t>Sanfermines</a:t>
            </a:r>
            <a:r>
              <a:rPr lang="cs-CZ" dirty="0" smtClean="0"/>
              <a:t> </a:t>
            </a:r>
            <a:r>
              <a:rPr lang="es-ES" dirty="0" smtClean="0"/>
              <a:t>mediante su libro </a:t>
            </a:r>
            <a:r>
              <a:rPr lang="es-ES" i="1" dirty="0" smtClean="0"/>
              <a:t>Fiesta</a:t>
            </a:r>
            <a:endParaRPr lang="cs-CZ" i="1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/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03</a:t>
            </a:r>
            <a:r>
              <a:rPr lang="en-US" sz="1000" dirty="0" smtClean="0"/>
              <a:t>-</a:t>
            </a:r>
            <a:r>
              <a:rPr lang="cs-CZ" sz="1000" dirty="0" smtClean="0"/>
              <a:t>10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  <a:endParaRPr lang="cs-CZ" sz="1000" dirty="0" smtClean="0">
              <a:hlinkClick r:id="rId2"/>
            </a:endParaRPr>
          </a:p>
          <a:p>
            <a:pPr>
              <a:buNone/>
            </a:pPr>
            <a:r>
              <a:rPr lang="cs-CZ" sz="1000" dirty="0" smtClean="0">
                <a:hlinkClick r:id="rId2"/>
              </a:rPr>
              <a:t>&lt;http://commons.wikimedia.org/wiki/File:Encierro_7_de_julio_de_2005.jpg</a:t>
            </a:r>
            <a:r>
              <a:rPr lang="cs-CZ" sz="1000" dirty="0" smtClean="0"/>
              <a:t>&gt;</a:t>
            </a:r>
          </a:p>
          <a:p>
            <a:endParaRPr lang="cs-CZ" sz="10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37890" name="Picture 2" descr="http://upload.wikimedia.org/wikipedia/commons/thumb/9/98/Encierro_7_de_julio_de_2005.jpg/200px-Encierro_7_de_julio_de_2005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064" y="2708920"/>
            <a:ext cx="3057128" cy="2292846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Los </a:t>
            </a:r>
            <a:r>
              <a:rPr lang="cs-CZ" dirty="0" err="1" smtClean="0"/>
              <a:t>corredores</a:t>
            </a:r>
            <a:r>
              <a:rPr lang="cs-CZ" dirty="0" smtClean="0"/>
              <a:t> </a:t>
            </a:r>
            <a:r>
              <a:rPr lang="cs-CZ" dirty="0" err="1" smtClean="0"/>
              <a:t>llevan</a:t>
            </a:r>
            <a:r>
              <a:rPr lang="cs-CZ" dirty="0" smtClean="0"/>
              <a:t> la ropa </a:t>
            </a:r>
            <a:r>
              <a:rPr lang="cs-CZ" dirty="0" err="1" smtClean="0"/>
              <a:t>blanca</a:t>
            </a:r>
            <a:r>
              <a:rPr lang="cs-CZ" dirty="0" smtClean="0"/>
              <a:t> y </a:t>
            </a:r>
            <a:r>
              <a:rPr lang="cs-CZ" dirty="0" err="1" smtClean="0"/>
              <a:t>pañuelos</a:t>
            </a:r>
            <a:r>
              <a:rPr lang="cs-CZ" dirty="0" smtClean="0"/>
              <a:t> </a:t>
            </a:r>
            <a:r>
              <a:rPr lang="cs-CZ" dirty="0" err="1" smtClean="0"/>
              <a:t>rojos</a:t>
            </a:r>
            <a:r>
              <a:rPr lang="cs-CZ" dirty="0" smtClean="0"/>
              <a:t> </a:t>
            </a:r>
            <a:r>
              <a:rPr lang="cs-CZ" dirty="0" err="1" smtClean="0"/>
              <a:t>atados</a:t>
            </a:r>
            <a:r>
              <a:rPr lang="cs-CZ" dirty="0" smtClean="0"/>
              <a:t> </a:t>
            </a:r>
            <a:r>
              <a:rPr lang="cs-CZ" dirty="0" err="1" smtClean="0"/>
              <a:t>al</a:t>
            </a:r>
            <a:r>
              <a:rPr lang="cs-CZ" dirty="0" smtClean="0"/>
              <a:t> </a:t>
            </a:r>
            <a:r>
              <a:rPr lang="cs-CZ" dirty="0" err="1" smtClean="0"/>
              <a:t>cuello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03</a:t>
            </a:r>
            <a:r>
              <a:rPr lang="en-US" sz="1000" dirty="0" smtClean="0"/>
              <a:t>-</a:t>
            </a:r>
            <a:r>
              <a:rPr lang="cs-CZ" sz="1000" dirty="0" smtClean="0"/>
              <a:t>10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  <a:endParaRPr lang="cs-CZ" sz="1000" dirty="0" smtClean="0">
              <a:hlinkClick r:id="rId2"/>
            </a:endParaRPr>
          </a:p>
          <a:p>
            <a:pPr>
              <a:buNone/>
            </a:pPr>
            <a:r>
              <a:rPr lang="cs-CZ" sz="1000" dirty="0" smtClean="0">
                <a:hlinkClick r:id="rId2"/>
              </a:rPr>
              <a:t>&lt;http://commons.wikimedia.org/wiki/File:Pamplona_Sanfermines_Calle_San_Nicolas.JPG</a:t>
            </a:r>
            <a:r>
              <a:rPr lang="cs-CZ" sz="1000" dirty="0" smtClean="0"/>
              <a:t>&gt;</a:t>
            </a:r>
          </a:p>
          <a:p>
            <a:endParaRPr lang="cs-CZ" sz="10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38914" name="Picture 2" descr="http://upload.wikimedia.org/wikipedia/commons/thumb/3/35/Pamplona_Sanfermines_Calle_San_Nicolas.JPG/250px-Pamplona_Sanfermines_Calle_San_Nicolas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8104" y="2060848"/>
            <a:ext cx="2664296" cy="3548843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FF0000"/>
            </a:solidFill>
          </a:ln>
        </p:spPr>
        <p:txBody>
          <a:bodyPr/>
          <a:lstStyle/>
          <a:p>
            <a:pPr algn="ctr"/>
            <a:r>
              <a:rPr lang="cs-CZ" dirty="0" err="1" smtClean="0">
                <a:solidFill>
                  <a:srgbClr val="FFC000"/>
                </a:solidFill>
              </a:rPr>
              <a:t>Fiestas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del</a:t>
            </a:r>
            <a:r>
              <a:rPr lang="cs-CZ" dirty="0" smtClean="0">
                <a:solidFill>
                  <a:srgbClr val="FFC000"/>
                </a:solidFill>
              </a:rPr>
              <a:t>  </a:t>
            </a:r>
            <a:r>
              <a:rPr lang="cs-CZ" dirty="0" err="1" smtClean="0">
                <a:solidFill>
                  <a:srgbClr val="FFC000"/>
                </a:solidFill>
              </a:rPr>
              <a:t>Pilar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Fiestas</a:t>
            </a:r>
            <a:r>
              <a:rPr lang="cs-CZ" dirty="0" smtClean="0"/>
              <a:t> </a:t>
            </a:r>
            <a:r>
              <a:rPr lang="cs-CZ" dirty="0" err="1" smtClean="0"/>
              <a:t>patronales</a:t>
            </a:r>
            <a:r>
              <a:rPr lang="cs-CZ" dirty="0" smtClean="0"/>
              <a:t> de </a:t>
            </a:r>
            <a:r>
              <a:rPr lang="cs-CZ" dirty="0" smtClean="0">
                <a:solidFill>
                  <a:srgbClr val="FFC000"/>
                </a:solidFill>
              </a:rPr>
              <a:t>Zaragoza</a:t>
            </a:r>
          </a:p>
          <a:p>
            <a:r>
              <a:rPr lang="cs-CZ" dirty="0" smtClean="0"/>
              <a:t>Se </a:t>
            </a:r>
            <a:r>
              <a:rPr lang="cs-CZ" dirty="0" err="1" smtClean="0"/>
              <a:t>celebran</a:t>
            </a:r>
            <a:r>
              <a:rPr lang="cs-CZ" dirty="0" smtClean="0"/>
              <a:t> </a:t>
            </a:r>
            <a:r>
              <a:rPr lang="cs-CZ" dirty="0" err="1" smtClean="0"/>
              <a:t>en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C000"/>
                </a:solidFill>
              </a:rPr>
              <a:t>octubre</a:t>
            </a:r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smtClean="0"/>
              <a:t>S</a:t>
            </a:r>
            <a:r>
              <a:rPr lang="es-ES" dirty="0" smtClean="0"/>
              <a:t>e celebran en honor de la Virgen del Pilar, patrona de la ciudad</a:t>
            </a:r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smtClean="0"/>
              <a:t>Se </a:t>
            </a:r>
            <a:r>
              <a:rPr lang="cs-CZ" dirty="0" err="1" smtClean="0"/>
              <a:t>organizan</a:t>
            </a:r>
            <a:r>
              <a:rPr lang="cs-CZ" dirty="0" smtClean="0"/>
              <a:t> </a:t>
            </a:r>
            <a:r>
              <a:rPr lang="cs-CZ" dirty="0" err="1" smtClean="0"/>
              <a:t>varios</a:t>
            </a:r>
            <a:r>
              <a:rPr lang="cs-CZ" dirty="0" smtClean="0"/>
              <a:t> </a:t>
            </a:r>
            <a:r>
              <a:rPr lang="cs-CZ" dirty="0" err="1" smtClean="0"/>
              <a:t>eventos</a:t>
            </a:r>
            <a:r>
              <a:rPr lang="cs-CZ" dirty="0" smtClean="0"/>
              <a:t>, </a:t>
            </a:r>
            <a:r>
              <a:rPr lang="cs-CZ" dirty="0" err="1" smtClean="0"/>
              <a:t>p.ej</a:t>
            </a:r>
            <a:r>
              <a:rPr lang="cs-CZ" dirty="0" smtClean="0"/>
              <a:t>. </a:t>
            </a:r>
            <a:r>
              <a:rPr lang="cs-CZ" dirty="0" err="1" smtClean="0">
                <a:solidFill>
                  <a:srgbClr val="FFC000"/>
                </a:solidFill>
              </a:rPr>
              <a:t>Ofrenda</a:t>
            </a:r>
            <a:r>
              <a:rPr lang="cs-CZ" dirty="0" smtClean="0">
                <a:solidFill>
                  <a:srgbClr val="FFC000"/>
                </a:solidFill>
              </a:rPr>
              <a:t> de </a:t>
            </a:r>
            <a:r>
              <a:rPr lang="cs-CZ" dirty="0" err="1" smtClean="0">
                <a:solidFill>
                  <a:srgbClr val="FFC000"/>
                </a:solidFill>
              </a:rPr>
              <a:t>flores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smtClean="0"/>
              <a:t>y </a:t>
            </a:r>
            <a:r>
              <a:rPr lang="cs-CZ" dirty="0" err="1" smtClean="0">
                <a:solidFill>
                  <a:srgbClr val="FFC000"/>
                </a:solidFill>
              </a:rPr>
              <a:t>Gigantes</a:t>
            </a:r>
            <a:r>
              <a:rPr lang="cs-CZ" dirty="0" smtClean="0">
                <a:solidFill>
                  <a:srgbClr val="FFC000"/>
                </a:solidFill>
              </a:rPr>
              <a:t> y </a:t>
            </a:r>
            <a:r>
              <a:rPr lang="cs-CZ" dirty="0" err="1" smtClean="0">
                <a:solidFill>
                  <a:srgbClr val="FFC000"/>
                </a:solidFill>
              </a:rPr>
              <a:t>cabezudos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ln>
            <a:solidFill>
              <a:srgbClr val="FFC000"/>
            </a:solidFill>
          </a:ln>
        </p:spPr>
        <p:txBody>
          <a:bodyPr/>
          <a:lstStyle/>
          <a:p>
            <a:pPr algn="ctr"/>
            <a:r>
              <a:rPr lang="cs-CZ" dirty="0" smtClean="0">
                <a:solidFill>
                  <a:srgbClr val="FFC000"/>
                </a:solidFill>
              </a:rPr>
              <a:t>La </a:t>
            </a:r>
            <a:r>
              <a:rPr lang="cs-CZ" dirty="0" err="1" smtClean="0">
                <a:solidFill>
                  <a:srgbClr val="FFC000"/>
                </a:solidFill>
              </a:rPr>
              <a:t>ofrenda</a:t>
            </a:r>
            <a:r>
              <a:rPr lang="cs-CZ" dirty="0" smtClean="0">
                <a:solidFill>
                  <a:srgbClr val="FFC000"/>
                </a:solidFill>
              </a:rPr>
              <a:t> de </a:t>
            </a:r>
            <a:r>
              <a:rPr lang="cs-CZ" dirty="0" err="1" smtClean="0">
                <a:solidFill>
                  <a:srgbClr val="FFC000"/>
                </a:solidFill>
              </a:rPr>
              <a:t>flores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Tiene</a:t>
            </a:r>
            <a:r>
              <a:rPr lang="cs-CZ" dirty="0" smtClean="0"/>
              <a:t> </a:t>
            </a:r>
            <a:r>
              <a:rPr lang="cs-CZ" dirty="0" err="1" smtClean="0"/>
              <a:t>lugar</a:t>
            </a:r>
            <a:r>
              <a:rPr lang="cs-CZ" dirty="0" smtClean="0"/>
              <a:t> </a:t>
            </a:r>
            <a:r>
              <a:rPr lang="cs-CZ" dirty="0" err="1" smtClean="0"/>
              <a:t>el</a:t>
            </a:r>
            <a:r>
              <a:rPr lang="cs-CZ" dirty="0" smtClean="0"/>
              <a:t> 12 de </a:t>
            </a:r>
            <a:r>
              <a:rPr lang="cs-CZ" dirty="0" err="1" smtClean="0"/>
              <a:t>octubre</a:t>
            </a:r>
            <a:endParaRPr lang="cs-CZ" dirty="0" smtClean="0"/>
          </a:p>
          <a:p>
            <a:r>
              <a:rPr lang="cs-CZ" dirty="0" smtClean="0"/>
              <a:t>Las </a:t>
            </a:r>
            <a:r>
              <a:rPr lang="cs-CZ" dirty="0" err="1" smtClean="0"/>
              <a:t>personas</a:t>
            </a:r>
            <a:r>
              <a:rPr lang="cs-CZ" dirty="0" smtClean="0"/>
              <a:t> </a:t>
            </a:r>
            <a:r>
              <a:rPr lang="cs-CZ" dirty="0" err="1" smtClean="0"/>
              <a:t>desfilan</a:t>
            </a:r>
            <a:r>
              <a:rPr lang="cs-CZ" dirty="0" smtClean="0"/>
              <a:t> </a:t>
            </a:r>
            <a:r>
              <a:rPr lang="cs-CZ" dirty="0" err="1" smtClean="0"/>
              <a:t>por</a:t>
            </a:r>
            <a:r>
              <a:rPr lang="cs-CZ" dirty="0" smtClean="0"/>
              <a:t> las </a:t>
            </a:r>
            <a:r>
              <a:rPr lang="cs-CZ" dirty="0" err="1" smtClean="0"/>
              <a:t>calles</a:t>
            </a:r>
            <a:r>
              <a:rPr lang="cs-CZ" dirty="0" smtClean="0"/>
              <a:t> </a:t>
            </a:r>
            <a:r>
              <a:rPr lang="cs-CZ" dirty="0" err="1" smtClean="0"/>
              <a:t>más</a:t>
            </a:r>
            <a:r>
              <a:rPr lang="cs-CZ" dirty="0" smtClean="0"/>
              <a:t> </a:t>
            </a:r>
            <a:r>
              <a:rPr lang="cs-CZ" dirty="0" err="1" smtClean="0"/>
              <a:t>importantes</a:t>
            </a:r>
            <a:r>
              <a:rPr lang="cs-CZ" dirty="0" smtClean="0"/>
              <a:t> </a:t>
            </a:r>
            <a:r>
              <a:rPr lang="cs-CZ" dirty="0" err="1" smtClean="0"/>
              <a:t>con</a:t>
            </a:r>
            <a:r>
              <a:rPr lang="cs-CZ" dirty="0" smtClean="0"/>
              <a:t> </a:t>
            </a:r>
            <a:r>
              <a:rPr lang="cs-CZ" dirty="0" err="1" smtClean="0"/>
              <a:t>ramos</a:t>
            </a:r>
            <a:r>
              <a:rPr lang="cs-CZ" dirty="0" smtClean="0"/>
              <a:t> de </a:t>
            </a:r>
            <a:r>
              <a:rPr lang="cs-CZ" dirty="0" err="1" smtClean="0"/>
              <a:t>flores</a:t>
            </a:r>
            <a:r>
              <a:rPr lang="cs-CZ" dirty="0" smtClean="0"/>
              <a:t> </a:t>
            </a:r>
            <a:r>
              <a:rPr lang="cs-CZ" dirty="0" err="1" smtClean="0"/>
              <a:t>hasta</a:t>
            </a:r>
            <a:r>
              <a:rPr lang="cs-CZ" dirty="0" smtClean="0"/>
              <a:t> </a:t>
            </a:r>
            <a:r>
              <a:rPr lang="cs-CZ" dirty="0" err="1" smtClean="0"/>
              <a:t>llegar</a:t>
            </a:r>
            <a:r>
              <a:rPr lang="cs-CZ" dirty="0" smtClean="0"/>
              <a:t> a la Plaza de </a:t>
            </a:r>
            <a:r>
              <a:rPr lang="cs-CZ" dirty="0" err="1" smtClean="0"/>
              <a:t>Pilar</a:t>
            </a:r>
            <a:endParaRPr lang="cs-CZ" dirty="0" smtClean="0"/>
          </a:p>
          <a:p>
            <a:r>
              <a:rPr lang="cs-CZ" dirty="0" err="1" smtClean="0"/>
              <a:t>Vestidos</a:t>
            </a:r>
            <a:r>
              <a:rPr lang="cs-CZ" dirty="0" smtClean="0"/>
              <a:t> </a:t>
            </a:r>
            <a:r>
              <a:rPr lang="cs-CZ" dirty="0" err="1" smtClean="0"/>
              <a:t>con</a:t>
            </a:r>
            <a:r>
              <a:rPr lang="cs-CZ" dirty="0" smtClean="0"/>
              <a:t> los </a:t>
            </a:r>
            <a:r>
              <a:rPr lang="cs-CZ" dirty="0" err="1" smtClean="0"/>
              <a:t>trajes</a:t>
            </a:r>
            <a:r>
              <a:rPr lang="cs-CZ" dirty="0" smtClean="0"/>
              <a:t> </a:t>
            </a:r>
            <a:r>
              <a:rPr lang="cs-CZ" dirty="0" err="1" smtClean="0"/>
              <a:t>típicos</a:t>
            </a:r>
            <a:r>
              <a:rPr lang="cs-CZ" dirty="0" smtClean="0"/>
              <a:t> de </a:t>
            </a:r>
            <a:r>
              <a:rPr lang="cs-CZ" dirty="0" err="1" smtClean="0"/>
              <a:t>Aragón</a:t>
            </a:r>
            <a:endParaRPr lang="cs-CZ" dirty="0" smtClean="0"/>
          </a:p>
          <a:p>
            <a:r>
              <a:rPr lang="cs-CZ" dirty="0" err="1" smtClean="0"/>
              <a:t>En</a:t>
            </a:r>
            <a:r>
              <a:rPr lang="cs-CZ" dirty="0" smtClean="0"/>
              <a:t> la Plaza de </a:t>
            </a:r>
            <a:r>
              <a:rPr lang="cs-CZ" dirty="0" err="1" smtClean="0"/>
              <a:t>Pilar</a:t>
            </a:r>
            <a:r>
              <a:rPr lang="cs-CZ" dirty="0" smtClean="0"/>
              <a:t> </a:t>
            </a:r>
            <a:r>
              <a:rPr lang="es-ES" dirty="0" smtClean="0"/>
              <a:t>una imagen de la Virgen </a:t>
            </a:r>
            <a:r>
              <a:rPr lang="cs-CZ" dirty="0" err="1" smtClean="0"/>
              <a:t>está</a:t>
            </a:r>
            <a:r>
              <a:rPr lang="cs-CZ" dirty="0" smtClean="0"/>
              <a:t> </a:t>
            </a:r>
            <a:r>
              <a:rPr lang="es-ES" dirty="0" smtClean="0"/>
              <a:t>colocada </a:t>
            </a:r>
            <a:r>
              <a:rPr lang="cs-CZ" dirty="0" err="1" smtClean="0"/>
              <a:t>en</a:t>
            </a:r>
            <a:r>
              <a:rPr lang="cs-CZ" dirty="0" smtClean="0"/>
              <a:t> </a:t>
            </a:r>
            <a:r>
              <a:rPr lang="es-ES" dirty="0" smtClean="0"/>
              <a:t>una gran estructura de metal</a:t>
            </a:r>
            <a:r>
              <a:rPr lang="cs-CZ" dirty="0" smtClean="0"/>
              <a:t> y la </a:t>
            </a:r>
            <a:r>
              <a:rPr lang="cs-CZ" dirty="0" err="1" smtClean="0"/>
              <a:t>gente</a:t>
            </a:r>
            <a:r>
              <a:rPr lang="cs-CZ" dirty="0" smtClean="0"/>
              <a:t> </a:t>
            </a:r>
            <a:r>
              <a:rPr lang="cs-CZ" dirty="0" err="1" smtClean="0"/>
              <a:t>coloca</a:t>
            </a:r>
            <a:r>
              <a:rPr lang="cs-CZ" dirty="0" smtClean="0"/>
              <a:t> las </a:t>
            </a:r>
            <a:r>
              <a:rPr lang="cs-CZ" dirty="0" err="1" smtClean="0"/>
              <a:t>flores</a:t>
            </a:r>
            <a:r>
              <a:rPr lang="cs-CZ" dirty="0" smtClean="0"/>
              <a:t> </a:t>
            </a:r>
            <a:r>
              <a:rPr lang="cs-CZ" dirty="0" err="1" smtClean="0"/>
              <a:t>desde</a:t>
            </a:r>
            <a:r>
              <a:rPr lang="cs-CZ" dirty="0" smtClean="0"/>
              <a:t> la parte </a:t>
            </a:r>
            <a:r>
              <a:rPr lang="cs-CZ" dirty="0" err="1" smtClean="0"/>
              <a:t>baja</a:t>
            </a:r>
            <a:r>
              <a:rPr lang="cs-CZ" dirty="0" smtClean="0"/>
              <a:t> </a:t>
            </a:r>
            <a:r>
              <a:rPr lang="cs-CZ" dirty="0" err="1" smtClean="0"/>
              <a:t>hasta</a:t>
            </a:r>
            <a:r>
              <a:rPr lang="cs-CZ" dirty="0" smtClean="0"/>
              <a:t> la parte superior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03</a:t>
            </a:r>
            <a:r>
              <a:rPr lang="en-US" sz="1000" dirty="0" smtClean="0"/>
              <a:t>-</a:t>
            </a:r>
            <a:r>
              <a:rPr lang="cs-CZ" sz="1000" dirty="0" smtClean="0"/>
              <a:t>10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  <a:endParaRPr lang="cs-CZ" sz="1000" dirty="0" smtClean="0">
              <a:hlinkClick r:id="rId3"/>
            </a:endParaRPr>
          </a:p>
          <a:p>
            <a:pPr>
              <a:buNone/>
            </a:pPr>
            <a:r>
              <a:rPr lang="cs-CZ" sz="1000" dirty="0" smtClean="0">
                <a:hlinkClick r:id="rId2"/>
              </a:rPr>
              <a:t>&lt;http://commons.wikimedia.org/wiki/File:Zaragoza_-_Ofrenda_de_flores.jpg</a:t>
            </a:r>
            <a:r>
              <a:rPr lang="cs-CZ" sz="1000" dirty="0" smtClean="0"/>
              <a:t>&gt;</a:t>
            </a:r>
          </a:p>
          <a:p>
            <a:endParaRPr lang="cs-CZ" sz="1000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sz="1000" dirty="0" smtClean="0">
              <a:hlinkClick r:id="rId4"/>
            </a:endParaRPr>
          </a:p>
          <a:p>
            <a:endParaRPr lang="cs-CZ" sz="1000" dirty="0" smtClean="0">
              <a:hlinkClick r:id="rId4"/>
            </a:endParaRPr>
          </a:p>
          <a:p>
            <a:endParaRPr lang="cs-CZ" sz="1000" dirty="0" smtClean="0">
              <a:hlinkClick r:id="rId4"/>
            </a:endParaRPr>
          </a:p>
          <a:p>
            <a:endParaRPr lang="cs-CZ" sz="1000" dirty="0" smtClean="0">
              <a:hlinkClick r:id="rId4"/>
            </a:endParaRPr>
          </a:p>
          <a:p>
            <a:endParaRPr lang="cs-CZ" sz="1000" dirty="0" smtClean="0">
              <a:hlinkClick r:id="rId4"/>
            </a:endParaRPr>
          </a:p>
          <a:p>
            <a:endParaRPr lang="cs-CZ" sz="1000" dirty="0" smtClean="0">
              <a:hlinkClick r:id="rId4"/>
            </a:endParaRPr>
          </a:p>
          <a:p>
            <a:endParaRPr lang="cs-CZ" sz="1000" dirty="0" smtClean="0">
              <a:hlinkClick r:id="rId4"/>
            </a:endParaRPr>
          </a:p>
          <a:p>
            <a:endParaRPr lang="cs-CZ" sz="1000" dirty="0" smtClean="0">
              <a:hlinkClick r:id="rId4"/>
            </a:endParaRPr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03</a:t>
            </a:r>
            <a:r>
              <a:rPr lang="en-US" sz="1000" dirty="0" smtClean="0"/>
              <a:t>-</a:t>
            </a:r>
            <a:r>
              <a:rPr lang="cs-CZ" sz="1000" dirty="0" smtClean="0"/>
              <a:t>10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  <a:endParaRPr lang="cs-CZ" sz="1000" dirty="0" smtClean="0">
              <a:hlinkClick r:id="rId3"/>
            </a:endParaRPr>
          </a:p>
          <a:p>
            <a:pPr>
              <a:buNone/>
            </a:pPr>
            <a:r>
              <a:rPr lang="cs-CZ" sz="1000" dirty="0" smtClean="0">
                <a:hlinkClick r:id="rId4"/>
              </a:rPr>
              <a:t>&lt;http://commons.wikimedia.org/wiki/File:Ofrenda_de_flores_(Zaragoza).jpg</a:t>
            </a:r>
            <a:r>
              <a:rPr lang="cs-CZ" sz="1000" dirty="0" smtClean="0"/>
              <a:t>&gt;</a:t>
            </a:r>
          </a:p>
          <a:p>
            <a:endParaRPr lang="cs-CZ" sz="1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1026" name="Picture 2" descr="http://upload.wikimedia.org/wikipedia/commons/thumb/4/47/Zaragoza_-_Ofrenda_de_flores.jpg/200px-Zaragoza_-_Ofrenda_de_flores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3568" y="2636912"/>
            <a:ext cx="3384376" cy="2538282"/>
          </a:xfrm>
          <a:prstGeom prst="rect">
            <a:avLst/>
          </a:prstGeom>
          <a:noFill/>
        </p:spPr>
      </p:pic>
      <p:pic>
        <p:nvPicPr>
          <p:cNvPr id="1028" name="Picture 4" descr="http://upload.wikimedia.org/wikipedia/commons/thumb/d/d5/Ofrenda_de_flores_%28Zaragoza%29.jpg/200px-Ofrenda_de_flores_%28Zaragoza%29.jp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004048" y="2636912"/>
            <a:ext cx="3637522" cy="2418954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FFC000"/>
            </a:solidFill>
          </a:ln>
        </p:spPr>
        <p:txBody>
          <a:bodyPr/>
          <a:lstStyle/>
          <a:p>
            <a:pPr algn="ctr"/>
            <a:r>
              <a:rPr lang="cs-CZ" dirty="0" smtClean="0">
                <a:solidFill>
                  <a:srgbClr val="FFC000"/>
                </a:solidFill>
              </a:rPr>
              <a:t>Los </a:t>
            </a:r>
            <a:r>
              <a:rPr lang="cs-CZ" dirty="0" err="1" smtClean="0">
                <a:solidFill>
                  <a:srgbClr val="FFC000"/>
                </a:solidFill>
              </a:rPr>
              <a:t>gigantes</a:t>
            </a:r>
            <a:r>
              <a:rPr lang="cs-CZ" dirty="0" smtClean="0">
                <a:solidFill>
                  <a:srgbClr val="FFC000"/>
                </a:solidFill>
              </a:rPr>
              <a:t> y </a:t>
            </a:r>
            <a:r>
              <a:rPr lang="cs-CZ" dirty="0" err="1" smtClean="0">
                <a:solidFill>
                  <a:srgbClr val="FFC000"/>
                </a:solidFill>
              </a:rPr>
              <a:t>cabezudos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La </a:t>
            </a:r>
            <a:r>
              <a:rPr lang="cs-CZ" dirty="0" err="1" smtClean="0"/>
              <a:t>tradición</a:t>
            </a:r>
            <a:r>
              <a:rPr lang="cs-CZ" dirty="0" smtClean="0"/>
              <a:t> </a:t>
            </a:r>
            <a:r>
              <a:rPr lang="cs-CZ" dirty="0" err="1" smtClean="0"/>
              <a:t>más</a:t>
            </a:r>
            <a:r>
              <a:rPr lang="cs-CZ" dirty="0" smtClean="0"/>
              <a:t> </a:t>
            </a:r>
            <a:r>
              <a:rPr lang="cs-CZ" dirty="0" err="1" smtClean="0"/>
              <a:t>querida</a:t>
            </a:r>
            <a:r>
              <a:rPr lang="cs-CZ" dirty="0" smtClean="0"/>
              <a:t> </a:t>
            </a:r>
            <a:r>
              <a:rPr lang="cs-CZ" dirty="0" err="1" smtClean="0"/>
              <a:t>por</a:t>
            </a:r>
            <a:r>
              <a:rPr lang="cs-CZ" dirty="0" smtClean="0"/>
              <a:t> los </a:t>
            </a:r>
            <a:r>
              <a:rPr lang="cs-CZ" dirty="0" err="1" smtClean="0"/>
              <a:t>zaragozanos</a:t>
            </a:r>
            <a:endParaRPr lang="cs-CZ" dirty="0" smtClean="0"/>
          </a:p>
          <a:p>
            <a:r>
              <a:rPr lang="es-ES" dirty="0" smtClean="0"/>
              <a:t>La comparsa de gigantes y cabezudos de Zaragoza está formada actualmente por 12 gigantes y 9 cabezudos</a:t>
            </a:r>
            <a:endParaRPr lang="cs-CZ" dirty="0" smtClean="0"/>
          </a:p>
          <a:p>
            <a:r>
              <a:rPr lang="cs-CZ" dirty="0" err="1" smtClean="0"/>
              <a:t>Representan</a:t>
            </a:r>
            <a:r>
              <a:rPr lang="cs-CZ" dirty="0" smtClean="0"/>
              <a:t> </a:t>
            </a:r>
            <a:r>
              <a:rPr lang="es-ES" dirty="0" smtClean="0"/>
              <a:t>personajes populares conocidos e incluso personajes reales que vivieron en la ciudad y formaron parte de la historia de Zaragoza </a:t>
            </a:r>
            <a:endParaRPr lang="cs-CZ" dirty="0" smtClean="0"/>
          </a:p>
          <a:p>
            <a:r>
              <a:rPr lang="cs-CZ" dirty="0" smtClean="0"/>
              <a:t>Se </a:t>
            </a:r>
            <a:r>
              <a:rPr lang="cs-CZ" dirty="0" err="1" smtClean="0"/>
              <a:t>celebran</a:t>
            </a:r>
            <a:r>
              <a:rPr lang="cs-CZ" dirty="0" smtClean="0"/>
              <a:t> </a:t>
            </a:r>
            <a:r>
              <a:rPr lang="cs-CZ" dirty="0" err="1" smtClean="0"/>
              <a:t>en</a:t>
            </a:r>
            <a:r>
              <a:rPr lang="cs-CZ" dirty="0" smtClean="0"/>
              <a:t> </a:t>
            </a:r>
            <a:r>
              <a:rPr lang="cs-CZ" dirty="0" err="1" smtClean="0"/>
              <a:t>muchas</a:t>
            </a:r>
            <a:r>
              <a:rPr lang="cs-CZ" dirty="0" smtClean="0"/>
              <a:t> </a:t>
            </a:r>
            <a:r>
              <a:rPr lang="cs-CZ" dirty="0" err="1" smtClean="0"/>
              <a:t>ciudades</a:t>
            </a:r>
            <a:r>
              <a:rPr lang="cs-CZ" dirty="0" smtClean="0"/>
              <a:t> </a:t>
            </a:r>
            <a:r>
              <a:rPr lang="cs-CZ" dirty="0" err="1" smtClean="0"/>
              <a:t>españolas</a:t>
            </a:r>
            <a:endParaRPr lang="cs-CZ" dirty="0" smtClean="0"/>
          </a:p>
          <a:p>
            <a:r>
              <a:rPr lang="cs-CZ" dirty="0" smtClean="0"/>
              <a:t>Esta </a:t>
            </a:r>
            <a:r>
              <a:rPr lang="cs-CZ" dirty="0" err="1" smtClean="0"/>
              <a:t>tradición</a:t>
            </a:r>
            <a:r>
              <a:rPr lang="cs-CZ" dirty="0" smtClean="0"/>
              <a:t> </a:t>
            </a:r>
            <a:r>
              <a:rPr lang="cs-CZ" dirty="0" err="1" smtClean="0"/>
              <a:t>existe</a:t>
            </a:r>
            <a:r>
              <a:rPr lang="cs-CZ" dirty="0" smtClean="0"/>
              <a:t> </a:t>
            </a:r>
            <a:r>
              <a:rPr lang="cs-CZ" dirty="0" err="1" smtClean="0"/>
              <a:t>desde</a:t>
            </a:r>
            <a:r>
              <a:rPr lang="cs-CZ" dirty="0" smtClean="0"/>
              <a:t> la </a:t>
            </a:r>
            <a:r>
              <a:rPr lang="cs-CZ" dirty="0" err="1" smtClean="0"/>
              <a:t>Edad</a:t>
            </a:r>
            <a:r>
              <a:rPr lang="cs-CZ" dirty="0" smtClean="0"/>
              <a:t> Media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Las </a:t>
            </a:r>
            <a:r>
              <a:rPr lang="cs-CZ" dirty="0" err="1" smtClean="0"/>
              <a:t>fiestas</a:t>
            </a:r>
            <a:r>
              <a:rPr lang="cs-CZ" dirty="0" smtClean="0"/>
              <a:t> </a:t>
            </a:r>
            <a:r>
              <a:rPr lang="cs-CZ" dirty="0" err="1" smtClean="0"/>
              <a:t>patronales</a:t>
            </a:r>
            <a:r>
              <a:rPr lang="cs-CZ" dirty="0" smtClean="0"/>
              <a:t> </a:t>
            </a:r>
            <a:r>
              <a:rPr lang="cs-CZ" dirty="0" err="1" smtClean="0"/>
              <a:t>más</a:t>
            </a:r>
            <a:r>
              <a:rPr lang="cs-CZ" dirty="0" smtClean="0"/>
              <a:t> </a:t>
            </a:r>
            <a:r>
              <a:rPr lang="cs-CZ" dirty="0" err="1" smtClean="0"/>
              <a:t>conocidas</a:t>
            </a:r>
            <a:r>
              <a:rPr lang="cs-CZ" dirty="0" smtClean="0"/>
              <a:t>:</a:t>
            </a:r>
          </a:p>
          <a:p>
            <a:endParaRPr lang="cs-CZ" dirty="0" smtClean="0"/>
          </a:p>
          <a:p>
            <a:r>
              <a:rPr lang="cs-CZ" dirty="0" smtClean="0">
                <a:solidFill>
                  <a:srgbClr val="FFC000"/>
                </a:solidFill>
              </a:rPr>
              <a:t>Las </a:t>
            </a:r>
            <a:r>
              <a:rPr lang="cs-CZ" dirty="0" err="1" smtClean="0">
                <a:solidFill>
                  <a:srgbClr val="FFC000"/>
                </a:solidFill>
              </a:rPr>
              <a:t>Fallas</a:t>
            </a:r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smtClean="0">
                <a:solidFill>
                  <a:srgbClr val="FFC000"/>
                </a:solidFill>
              </a:rPr>
              <a:t>La </a:t>
            </a:r>
            <a:r>
              <a:rPr lang="cs-CZ" dirty="0" err="1" smtClean="0">
                <a:solidFill>
                  <a:srgbClr val="FFC000"/>
                </a:solidFill>
              </a:rPr>
              <a:t>Feria</a:t>
            </a:r>
            <a:r>
              <a:rPr lang="cs-CZ" dirty="0" smtClean="0">
                <a:solidFill>
                  <a:srgbClr val="FFC000"/>
                </a:solidFill>
              </a:rPr>
              <a:t> de </a:t>
            </a:r>
            <a:r>
              <a:rPr lang="cs-CZ" dirty="0" err="1" smtClean="0">
                <a:solidFill>
                  <a:srgbClr val="FFC000"/>
                </a:solidFill>
              </a:rPr>
              <a:t>Abril</a:t>
            </a:r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smtClean="0">
                <a:solidFill>
                  <a:srgbClr val="FFC000"/>
                </a:solidFill>
              </a:rPr>
              <a:t>La </a:t>
            </a:r>
            <a:r>
              <a:rPr lang="cs-CZ" dirty="0" err="1" smtClean="0">
                <a:solidFill>
                  <a:srgbClr val="FFC000"/>
                </a:solidFill>
              </a:rPr>
              <a:t>Romería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del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Rocío</a:t>
            </a:r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smtClean="0">
                <a:solidFill>
                  <a:srgbClr val="FFC000"/>
                </a:solidFill>
              </a:rPr>
              <a:t>Los </a:t>
            </a:r>
            <a:r>
              <a:rPr lang="cs-CZ" dirty="0" err="1" smtClean="0">
                <a:solidFill>
                  <a:srgbClr val="FFC000"/>
                </a:solidFill>
              </a:rPr>
              <a:t>Sanfermines</a:t>
            </a:r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smtClean="0">
                <a:solidFill>
                  <a:srgbClr val="FFC000"/>
                </a:solidFill>
              </a:rPr>
              <a:t>El </a:t>
            </a:r>
            <a:r>
              <a:rPr lang="cs-CZ" dirty="0" err="1" smtClean="0">
                <a:solidFill>
                  <a:srgbClr val="FFC000"/>
                </a:solidFill>
              </a:rPr>
              <a:t>Pilar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Los gigantes representan la parte más digna de la comparsa y entretienen al público con sus elegantes bailes por parejas¹</a:t>
            </a:r>
            <a:endParaRPr lang="cs-CZ" dirty="0" smtClean="0"/>
          </a:p>
          <a:p>
            <a:r>
              <a:rPr lang="cs-CZ" dirty="0" smtClean="0"/>
              <a:t>L</a:t>
            </a:r>
            <a:r>
              <a:rPr lang="es-ES" dirty="0" smtClean="0"/>
              <a:t>os cabezudos </a:t>
            </a:r>
            <a:r>
              <a:rPr lang="cs-CZ" dirty="0" smtClean="0"/>
              <a:t>no son tan </a:t>
            </a:r>
            <a:r>
              <a:rPr lang="cs-CZ" dirty="0" err="1" smtClean="0"/>
              <a:t>elegantes</a:t>
            </a:r>
            <a:r>
              <a:rPr lang="cs-CZ" dirty="0" smtClean="0"/>
              <a:t> </a:t>
            </a:r>
            <a:r>
              <a:rPr lang="cs-CZ" dirty="0" err="1" smtClean="0"/>
              <a:t>como</a:t>
            </a:r>
            <a:r>
              <a:rPr lang="cs-CZ" dirty="0" smtClean="0"/>
              <a:t> los </a:t>
            </a:r>
            <a:r>
              <a:rPr lang="cs-CZ" dirty="0" err="1" smtClean="0"/>
              <a:t>gigantes</a:t>
            </a:r>
            <a:endParaRPr lang="cs-CZ" dirty="0" smtClean="0"/>
          </a:p>
          <a:p>
            <a:r>
              <a:rPr lang="cs-CZ" dirty="0" err="1" smtClean="0"/>
              <a:t>Tienen</a:t>
            </a:r>
            <a:r>
              <a:rPr lang="cs-CZ" dirty="0" smtClean="0"/>
              <a:t> </a:t>
            </a:r>
            <a:r>
              <a:rPr lang="cs-CZ" dirty="0" err="1" smtClean="0"/>
              <a:t>una</a:t>
            </a:r>
            <a:r>
              <a:rPr lang="cs-CZ" dirty="0" smtClean="0"/>
              <a:t> </a:t>
            </a:r>
            <a:r>
              <a:rPr lang="cs-CZ" dirty="0" err="1" smtClean="0"/>
              <a:t>cabeza</a:t>
            </a:r>
            <a:r>
              <a:rPr lang="cs-CZ" dirty="0" smtClean="0"/>
              <a:t> </a:t>
            </a:r>
            <a:r>
              <a:rPr lang="cs-CZ" dirty="0" err="1" smtClean="0"/>
              <a:t>muy</a:t>
            </a:r>
            <a:r>
              <a:rPr lang="cs-CZ" dirty="0" smtClean="0"/>
              <a:t> grande y </a:t>
            </a:r>
            <a:r>
              <a:rPr lang="cs-CZ" dirty="0" err="1" smtClean="0"/>
              <a:t>un</a:t>
            </a:r>
            <a:r>
              <a:rPr lang="cs-CZ" dirty="0" smtClean="0"/>
              <a:t> </a:t>
            </a:r>
            <a:r>
              <a:rPr lang="cs-CZ" dirty="0" err="1" smtClean="0"/>
              <a:t>cuerpo</a:t>
            </a:r>
            <a:r>
              <a:rPr lang="cs-CZ" dirty="0" smtClean="0"/>
              <a:t> </a:t>
            </a:r>
            <a:r>
              <a:rPr lang="cs-CZ" dirty="0" err="1" smtClean="0"/>
              <a:t>pequeño</a:t>
            </a:r>
            <a:endParaRPr lang="cs-CZ" dirty="0" smtClean="0"/>
          </a:p>
          <a:p>
            <a:r>
              <a:rPr lang="cs-CZ" dirty="0" smtClean="0"/>
              <a:t>Los </a:t>
            </a:r>
            <a:r>
              <a:rPr lang="cs-CZ" dirty="0" err="1" smtClean="0"/>
              <a:t>cabezudos</a:t>
            </a:r>
            <a:r>
              <a:rPr lang="cs-CZ" dirty="0" smtClean="0"/>
              <a:t> </a:t>
            </a:r>
            <a:r>
              <a:rPr lang="cs-CZ" dirty="0" err="1" smtClean="0"/>
              <a:t>provocan</a:t>
            </a:r>
            <a:r>
              <a:rPr lang="cs-CZ" dirty="0" smtClean="0"/>
              <a:t> </a:t>
            </a:r>
            <a:r>
              <a:rPr lang="cs-CZ" dirty="0" err="1" smtClean="0"/>
              <a:t>al</a:t>
            </a:r>
            <a:r>
              <a:rPr lang="cs-CZ" dirty="0" smtClean="0"/>
              <a:t> </a:t>
            </a:r>
            <a:r>
              <a:rPr lang="cs-CZ" dirty="0" err="1" smtClean="0"/>
              <a:t>público</a:t>
            </a:r>
            <a:r>
              <a:rPr lang="cs-CZ" dirty="0" smtClean="0"/>
              <a:t>, son </a:t>
            </a:r>
            <a:r>
              <a:rPr lang="cs-CZ" dirty="0" err="1" smtClean="0"/>
              <a:t>divertidos</a:t>
            </a:r>
            <a:endParaRPr lang="cs-CZ" dirty="0" smtClean="0"/>
          </a:p>
          <a:p>
            <a:endParaRPr lang="cs-CZ" dirty="0" smtClean="0"/>
          </a:p>
          <a:p>
            <a:pPr marL="514350" indent="-514350">
              <a:buFont typeface="+mj-lt"/>
              <a:buAutoNum type="arabicPeriod"/>
            </a:pPr>
            <a:endParaRPr lang="cs-CZ" sz="1000" dirty="0" smtClean="0">
              <a:hlinkClick r:id="rId2"/>
            </a:endParaRPr>
          </a:p>
          <a:p>
            <a:pPr marL="514350" indent="-514350">
              <a:buFont typeface="+mj-lt"/>
              <a:buAutoNum type="arabicPeriod"/>
            </a:pPr>
            <a:endParaRPr lang="cs-CZ" sz="1000" dirty="0" smtClean="0">
              <a:hlinkClick r:id="rId2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03</a:t>
            </a:r>
            <a:r>
              <a:rPr lang="en-US" sz="1000" dirty="0" smtClean="0"/>
              <a:t>-</a:t>
            </a:r>
            <a:r>
              <a:rPr lang="cs-CZ" sz="1000" dirty="0" smtClean="0"/>
              <a:t>10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  <a:endParaRPr lang="cs-CZ" sz="1000" dirty="0" smtClean="0">
              <a:hlinkClick r:id="rId3"/>
            </a:endParaRPr>
          </a:p>
          <a:p>
            <a:pPr marL="514350" indent="-514350">
              <a:buNone/>
            </a:pPr>
            <a:r>
              <a:rPr lang="cs-CZ" sz="1000" dirty="0" smtClean="0">
                <a:hlinkClick r:id="rId2"/>
              </a:rPr>
              <a:t>http://es.</a:t>
            </a:r>
            <a:r>
              <a:rPr lang="cs-CZ" sz="1000" dirty="0" err="1" smtClean="0">
                <a:hlinkClick r:id="rId2"/>
              </a:rPr>
              <a:t>wikipedia.org</a:t>
            </a:r>
            <a:r>
              <a:rPr lang="cs-CZ" sz="1000" dirty="0" smtClean="0">
                <a:hlinkClick r:id="rId2"/>
              </a:rPr>
              <a:t>/</a:t>
            </a:r>
            <a:r>
              <a:rPr lang="cs-CZ" sz="1000" dirty="0" err="1" smtClean="0">
                <a:hlinkClick r:id="rId2"/>
              </a:rPr>
              <a:t>wiki</a:t>
            </a:r>
            <a:r>
              <a:rPr lang="cs-CZ" sz="1000" dirty="0" smtClean="0">
                <a:hlinkClick r:id="rId2"/>
              </a:rPr>
              <a:t>/</a:t>
            </a:r>
            <a:r>
              <a:rPr lang="cs-CZ" sz="1000" dirty="0" err="1" smtClean="0">
                <a:hlinkClick r:id="rId2"/>
              </a:rPr>
              <a:t>Fiestas</a:t>
            </a:r>
            <a:r>
              <a:rPr lang="cs-CZ" sz="1000" dirty="0" smtClean="0">
                <a:hlinkClick r:id="rId2"/>
              </a:rPr>
              <a:t>_</a:t>
            </a:r>
            <a:r>
              <a:rPr lang="cs-CZ" sz="1000" dirty="0" err="1" smtClean="0">
                <a:hlinkClick r:id="rId2"/>
              </a:rPr>
              <a:t>del</a:t>
            </a:r>
            <a:r>
              <a:rPr lang="cs-CZ" sz="1000" dirty="0" smtClean="0">
                <a:hlinkClick r:id="rId2"/>
              </a:rPr>
              <a:t>_</a:t>
            </a:r>
            <a:r>
              <a:rPr lang="cs-CZ" sz="1000" dirty="0" err="1" smtClean="0">
                <a:hlinkClick r:id="rId2"/>
              </a:rPr>
              <a:t>Pilar</a:t>
            </a:r>
            <a:endParaRPr lang="cs-CZ" sz="1000" dirty="0" smtClean="0"/>
          </a:p>
          <a:p>
            <a:pPr marL="514350" indent="-514350">
              <a:buFont typeface="+mj-lt"/>
              <a:buAutoNum type="arabicPeriod"/>
            </a:pPr>
            <a:endParaRPr lang="cs-CZ" sz="1000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FFC000"/>
            </a:solidFill>
          </a:ln>
        </p:spPr>
        <p:txBody>
          <a:bodyPr/>
          <a:lstStyle/>
          <a:p>
            <a:pPr algn="ctr"/>
            <a:r>
              <a:rPr lang="cs-CZ" dirty="0" smtClean="0">
                <a:solidFill>
                  <a:srgbClr val="FFC000"/>
                </a:solidFill>
              </a:rPr>
              <a:t>Los </a:t>
            </a:r>
            <a:r>
              <a:rPr lang="cs-CZ" dirty="0" err="1" smtClean="0">
                <a:solidFill>
                  <a:srgbClr val="FFC000"/>
                </a:solidFill>
              </a:rPr>
              <a:t>gigantes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cs-CZ" dirty="0" smtClean="0">
                <a:solidFill>
                  <a:srgbClr val="FFC000"/>
                </a:solidFill>
              </a:rPr>
              <a:t>El </a:t>
            </a:r>
            <a:r>
              <a:rPr lang="cs-CZ" dirty="0" err="1" smtClean="0">
                <a:solidFill>
                  <a:srgbClr val="FFC000"/>
                </a:solidFill>
              </a:rPr>
              <a:t>rey</a:t>
            </a:r>
            <a:r>
              <a:rPr lang="cs-CZ" dirty="0" smtClean="0">
                <a:solidFill>
                  <a:srgbClr val="FFC000"/>
                </a:solidFill>
              </a:rPr>
              <a:t> y la </a:t>
            </a:r>
            <a:r>
              <a:rPr lang="cs-CZ" dirty="0" err="1" smtClean="0">
                <a:solidFill>
                  <a:srgbClr val="FFC000"/>
                </a:solidFill>
              </a:rPr>
              <a:t>reina</a:t>
            </a:r>
            <a:endParaRPr lang="cs-CZ" dirty="0" smtClean="0">
              <a:solidFill>
                <a:srgbClr val="FFC000"/>
              </a:solidFill>
            </a:endParaRP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/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03</a:t>
            </a:r>
            <a:r>
              <a:rPr lang="en-US" sz="1000" dirty="0" smtClean="0"/>
              <a:t>-</a:t>
            </a:r>
            <a:r>
              <a:rPr lang="cs-CZ" sz="1000" dirty="0" smtClean="0"/>
              <a:t>10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  <a:endParaRPr lang="cs-CZ" sz="1000" dirty="0" smtClean="0">
              <a:hlinkClick r:id="rId3"/>
            </a:endParaRPr>
          </a:p>
          <a:p>
            <a:pPr>
              <a:buNone/>
            </a:pPr>
            <a:r>
              <a:rPr lang="cs-CZ" sz="1000" dirty="0" smtClean="0">
                <a:hlinkClick r:id="rId2"/>
              </a:rPr>
              <a:t>&lt;http://commons.wikimedia.org/wiki/File:Gigantes_de_Zaragoza,_el_rey_y_la_reina.jpg</a:t>
            </a:r>
            <a:r>
              <a:rPr lang="cs-CZ" sz="1000" dirty="0" smtClean="0"/>
              <a:t>&gt;</a:t>
            </a:r>
          </a:p>
          <a:p>
            <a:endParaRPr lang="cs-CZ" sz="10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s-ES" dirty="0" smtClean="0">
                <a:solidFill>
                  <a:srgbClr val="FFC000"/>
                </a:solidFill>
              </a:rPr>
              <a:t>El duque de Villahermosa, la negra y el </a:t>
            </a:r>
            <a:r>
              <a:rPr lang="cs-CZ" dirty="0" err="1" smtClean="0">
                <a:solidFill>
                  <a:srgbClr val="FFC000"/>
                </a:solidFill>
              </a:rPr>
              <a:t>chino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</a:p>
          <a:p>
            <a:endParaRPr lang="cs-CZ" dirty="0" smtClean="0"/>
          </a:p>
          <a:p>
            <a:endParaRPr lang="cs-CZ" sz="1000" dirty="0" smtClean="0">
              <a:hlinkClick r:id="rId4"/>
            </a:endParaRPr>
          </a:p>
          <a:p>
            <a:endParaRPr lang="cs-CZ" sz="1000" dirty="0" smtClean="0">
              <a:hlinkClick r:id="rId4"/>
            </a:endParaRPr>
          </a:p>
          <a:p>
            <a:endParaRPr lang="cs-CZ" sz="1000" dirty="0" smtClean="0">
              <a:hlinkClick r:id="rId4"/>
            </a:endParaRPr>
          </a:p>
          <a:p>
            <a:endParaRPr lang="cs-CZ" sz="1000" dirty="0" smtClean="0">
              <a:hlinkClick r:id="rId4"/>
            </a:endParaRPr>
          </a:p>
          <a:p>
            <a:endParaRPr lang="cs-CZ" sz="1000" dirty="0" smtClean="0">
              <a:hlinkClick r:id="rId4"/>
            </a:endParaRPr>
          </a:p>
          <a:p>
            <a:endParaRPr lang="cs-CZ" sz="1000" dirty="0" smtClean="0">
              <a:hlinkClick r:id="rId4"/>
            </a:endParaRPr>
          </a:p>
          <a:p>
            <a:endParaRPr lang="cs-CZ" sz="1000" dirty="0" smtClean="0">
              <a:hlinkClick r:id="rId4"/>
            </a:endParaRPr>
          </a:p>
          <a:p>
            <a:endParaRPr lang="cs-CZ" sz="1000" dirty="0" smtClean="0">
              <a:hlinkClick r:id="rId4"/>
            </a:endParaRPr>
          </a:p>
          <a:p>
            <a:endParaRPr lang="cs-CZ" sz="1000" dirty="0" smtClean="0">
              <a:hlinkClick r:id="rId4"/>
            </a:endParaRPr>
          </a:p>
          <a:p>
            <a:endParaRPr lang="cs-CZ" sz="1000" dirty="0" smtClean="0">
              <a:hlinkClick r:id="rId4"/>
            </a:endParaRPr>
          </a:p>
          <a:p>
            <a:endParaRPr lang="cs-CZ" sz="1000" dirty="0" smtClean="0">
              <a:hlinkClick r:id="rId4"/>
            </a:endParaRPr>
          </a:p>
          <a:p>
            <a:endParaRPr lang="cs-CZ" sz="1000" dirty="0" smtClean="0">
              <a:hlinkClick r:id="rId4"/>
            </a:endParaRPr>
          </a:p>
          <a:p>
            <a:endParaRPr lang="cs-CZ" sz="1000" dirty="0" smtClean="0">
              <a:hlinkClick r:id="rId4"/>
            </a:endParaRPr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03</a:t>
            </a:r>
            <a:r>
              <a:rPr lang="en-US" sz="1000" dirty="0" smtClean="0"/>
              <a:t>-</a:t>
            </a:r>
            <a:r>
              <a:rPr lang="cs-CZ" sz="1000" dirty="0" smtClean="0"/>
              <a:t>10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  <a:endParaRPr lang="cs-CZ" sz="1000" dirty="0" smtClean="0">
              <a:hlinkClick r:id="rId3"/>
            </a:endParaRPr>
          </a:p>
          <a:p>
            <a:pPr>
              <a:buNone/>
            </a:pPr>
            <a:r>
              <a:rPr lang="cs-CZ" sz="1000" dirty="0" smtClean="0">
                <a:hlinkClick r:id="rId4"/>
              </a:rPr>
              <a:t>&lt;http://commons.wikimedia.org/wiki/File:Gigantes_de_Zaragoza,_el_duque_de_Villahermosa,_la_negra_y_el_chino.jpg</a:t>
            </a:r>
            <a:r>
              <a:rPr lang="cs-CZ" sz="1000" dirty="0" smtClean="0"/>
              <a:t>&gt;</a:t>
            </a:r>
          </a:p>
          <a:p>
            <a:endParaRPr lang="cs-CZ" sz="1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44034" name="Picture 2" descr="http://upload.wikimedia.org/wikipedia/commons/thumb/b/b9/Gigantes_de_Zaragoza%2C_el_rey_y_la_reina.jpg/220px-Gigantes_de_Zaragoza%2C_el_rey_y_la_reina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03648" y="2636912"/>
            <a:ext cx="2095500" cy="2790825"/>
          </a:xfrm>
          <a:prstGeom prst="rect">
            <a:avLst/>
          </a:prstGeom>
          <a:noFill/>
        </p:spPr>
      </p:pic>
      <p:pic>
        <p:nvPicPr>
          <p:cNvPr id="44036" name="Picture 4" descr="http://upload.wikimedia.org/wikipedia/commons/thumb/7/74/Gigantes_de_Zaragoza%2C_el_duque_de_Villahermosa%2C_la_negra_y_el_chino.jpg/220px-Gigantes_de_Zaragoza%2C_el_duque_de_Villahermosa%2C_la_negra_y_el_chino.jp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508104" y="3356992"/>
            <a:ext cx="2880320" cy="2160241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FFC000"/>
            </a:solidFill>
          </a:ln>
        </p:spPr>
        <p:txBody>
          <a:bodyPr/>
          <a:lstStyle/>
          <a:p>
            <a:pPr algn="ctr"/>
            <a:r>
              <a:rPr lang="cs-CZ" dirty="0" smtClean="0">
                <a:solidFill>
                  <a:srgbClr val="FFC000"/>
                </a:solidFill>
              </a:rPr>
              <a:t>Los </a:t>
            </a:r>
            <a:r>
              <a:rPr lang="cs-CZ" dirty="0" err="1" smtClean="0">
                <a:solidFill>
                  <a:srgbClr val="FFC000"/>
                </a:solidFill>
              </a:rPr>
              <a:t>cabezudos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FFC000"/>
                </a:solidFill>
              </a:rPr>
              <a:t>El </a:t>
            </a:r>
            <a:r>
              <a:rPr lang="cs-CZ" dirty="0" err="1" smtClean="0">
                <a:solidFill>
                  <a:srgbClr val="FFC000"/>
                </a:solidFill>
              </a:rPr>
              <a:t>Morico</a:t>
            </a:r>
            <a:endParaRPr lang="cs-CZ" dirty="0" smtClean="0">
              <a:solidFill>
                <a:srgbClr val="FFC000"/>
              </a:solidFill>
            </a:endParaRPr>
          </a:p>
          <a:p>
            <a:endParaRPr lang="cs-CZ" dirty="0" smtClean="0"/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03</a:t>
            </a:r>
            <a:r>
              <a:rPr lang="en-US" sz="1000" dirty="0" smtClean="0"/>
              <a:t>-</a:t>
            </a:r>
            <a:r>
              <a:rPr lang="cs-CZ" sz="1000" dirty="0" smtClean="0"/>
              <a:t>10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  <a:endParaRPr lang="cs-CZ" sz="1000" dirty="0" smtClean="0">
              <a:hlinkClick r:id="rId3"/>
            </a:endParaRPr>
          </a:p>
          <a:p>
            <a:pPr>
              <a:buNone/>
            </a:pPr>
            <a:r>
              <a:rPr lang="cs-CZ" sz="1000" dirty="0" smtClean="0">
                <a:hlinkClick r:id="rId2"/>
              </a:rPr>
              <a:t>&lt;http://commons.wikimedia.org/wiki/File:Cabezudos_de_Zaragoza._El_Morico.jpg</a:t>
            </a:r>
            <a:r>
              <a:rPr lang="cs-CZ" sz="1000" dirty="0" smtClean="0"/>
              <a:t>&gt;</a:t>
            </a:r>
          </a:p>
          <a:p>
            <a:endParaRPr lang="cs-CZ" sz="10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FFC000"/>
                </a:solidFill>
              </a:rPr>
              <a:t>El Torero</a:t>
            </a:r>
          </a:p>
          <a:p>
            <a:endParaRPr lang="cs-CZ" dirty="0" smtClean="0"/>
          </a:p>
          <a:p>
            <a:endParaRPr lang="cs-CZ" sz="1000" dirty="0" smtClean="0">
              <a:hlinkClick r:id="rId4"/>
            </a:endParaRPr>
          </a:p>
          <a:p>
            <a:endParaRPr lang="cs-CZ" sz="1000" dirty="0" smtClean="0">
              <a:hlinkClick r:id="rId4"/>
            </a:endParaRPr>
          </a:p>
          <a:p>
            <a:endParaRPr lang="cs-CZ" sz="1000" dirty="0" smtClean="0">
              <a:hlinkClick r:id="rId4"/>
            </a:endParaRPr>
          </a:p>
          <a:p>
            <a:endParaRPr lang="cs-CZ" sz="1000" dirty="0" smtClean="0">
              <a:hlinkClick r:id="rId4"/>
            </a:endParaRPr>
          </a:p>
          <a:p>
            <a:endParaRPr lang="cs-CZ" sz="1000" dirty="0" smtClean="0">
              <a:hlinkClick r:id="rId4"/>
            </a:endParaRPr>
          </a:p>
          <a:p>
            <a:endParaRPr lang="cs-CZ" sz="1000" dirty="0" smtClean="0">
              <a:hlinkClick r:id="rId4"/>
            </a:endParaRPr>
          </a:p>
          <a:p>
            <a:endParaRPr lang="cs-CZ" sz="1000" dirty="0" smtClean="0">
              <a:hlinkClick r:id="rId4"/>
            </a:endParaRPr>
          </a:p>
          <a:p>
            <a:endParaRPr lang="cs-CZ" sz="1000" dirty="0" smtClean="0">
              <a:hlinkClick r:id="rId4"/>
            </a:endParaRPr>
          </a:p>
          <a:p>
            <a:endParaRPr lang="cs-CZ" sz="1000" dirty="0" smtClean="0">
              <a:hlinkClick r:id="rId4"/>
            </a:endParaRPr>
          </a:p>
          <a:p>
            <a:endParaRPr lang="cs-CZ" sz="1000" dirty="0" smtClean="0">
              <a:hlinkClick r:id="rId4"/>
            </a:endParaRPr>
          </a:p>
          <a:p>
            <a:endParaRPr lang="cs-CZ" sz="1000" dirty="0" smtClean="0">
              <a:hlinkClick r:id="rId4"/>
            </a:endParaRPr>
          </a:p>
          <a:p>
            <a:endParaRPr lang="cs-CZ" sz="1000" dirty="0" smtClean="0">
              <a:hlinkClick r:id="rId4"/>
            </a:endParaRPr>
          </a:p>
          <a:p>
            <a:endParaRPr lang="cs-CZ" sz="1000" dirty="0" smtClean="0">
              <a:hlinkClick r:id="rId4"/>
            </a:endParaRPr>
          </a:p>
          <a:p>
            <a:endParaRPr lang="cs-CZ" sz="1000" dirty="0" smtClean="0">
              <a:hlinkClick r:id="rId4"/>
            </a:endParaRPr>
          </a:p>
          <a:p>
            <a:endParaRPr lang="cs-CZ" sz="1000" dirty="0" smtClean="0">
              <a:hlinkClick r:id="rId4"/>
            </a:endParaRPr>
          </a:p>
          <a:p>
            <a:endParaRPr lang="cs-CZ" sz="1000" dirty="0" smtClean="0">
              <a:hlinkClick r:id="rId4"/>
            </a:endParaRPr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03</a:t>
            </a:r>
            <a:r>
              <a:rPr lang="en-US" sz="1000" dirty="0" smtClean="0"/>
              <a:t>-</a:t>
            </a:r>
            <a:r>
              <a:rPr lang="cs-CZ" sz="1000" dirty="0" smtClean="0"/>
              <a:t>10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  <a:endParaRPr lang="cs-CZ" sz="1000" dirty="0" smtClean="0">
              <a:hlinkClick r:id="rId3"/>
            </a:endParaRPr>
          </a:p>
          <a:p>
            <a:pPr>
              <a:buNone/>
            </a:pPr>
            <a:r>
              <a:rPr lang="cs-CZ" sz="1000" dirty="0" smtClean="0">
                <a:hlinkClick r:id="rId4"/>
              </a:rPr>
              <a:t>&lt;http://commons.wikimedia.org/wiki/File:Cabezudos_de_Zaragoza,_el_torero.jpg</a:t>
            </a:r>
            <a:r>
              <a:rPr lang="cs-CZ" sz="1000" dirty="0" smtClean="0"/>
              <a:t>&gt;</a:t>
            </a:r>
          </a:p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47106" name="Picture 2" descr="http://upload.wikimedia.org/wikipedia/commons/thumb/3/31/Cabezudos_de_Zaragoza._El_Morico.jpg/220px-Cabezudos_de_Zaragoza._El_Morico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71600" y="2852936"/>
            <a:ext cx="3096344" cy="2068921"/>
          </a:xfrm>
          <a:prstGeom prst="rect">
            <a:avLst/>
          </a:prstGeom>
          <a:noFill/>
        </p:spPr>
      </p:pic>
      <p:pic>
        <p:nvPicPr>
          <p:cNvPr id="47108" name="Picture 4" descr="http://upload.wikimedia.org/wikipedia/commons/thumb/b/b6/Cabezudos_de_Zaragoza%2C_el_torero.jpg/220px-Cabezudos_de_Zaragoza%2C_el_torero.jp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24128" y="2564904"/>
            <a:ext cx="2095500" cy="279082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FF0000"/>
            </a:solidFill>
          </a:ln>
        </p:spPr>
        <p:txBody>
          <a:bodyPr/>
          <a:lstStyle/>
          <a:p>
            <a:pPr algn="ctr"/>
            <a:r>
              <a:rPr lang="cs-CZ" dirty="0" smtClean="0">
                <a:solidFill>
                  <a:srgbClr val="FFC000"/>
                </a:solidFill>
              </a:rPr>
              <a:t>Los </a:t>
            </a:r>
            <a:r>
              <a:rPr lang="cs-CZ" dirty="0" err="1" smtClean="0">
                <a:solidFill>
                  <a:srgbClr val="FFC000"/>
                </a:solidFill>
              </a:rPr>
              <a:t>castellers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FFC000"/>
                </a:solidFill>
              </a:rPr>
              <a:t>Un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castell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smtClean="0"/>
              <a:t>(</a:t>
            </a:r>
            <a:r>
              <a:rPr lang="cs-CZ" dirty="0" err="1" smtClean="0"/>
              <a:t>del</a:t>
            </a:r>
            <a:r>
              <a:rPr lang="cs-CZ" dirty="0" smtClean="0"/>
              <a:t> </a:t>
            </a:r>
            <a:r>
              <a:rPr lang="cs-CZ" dirty="0" err="1" smtClean="0"/>
              <a:t>catalán</a:t>
            </a:r>
            <a:r>
              <a:rPr lang="cs-CZ" dirty="0" smtClean="0"/>
              <a:t>, </a:t>
            </a:r>
            <a:r>
              <a:rPr lang="cs-CZ" dirty="0" err="1" smtClean="0"/>
              <a:t>un</a:t>
            </a:r>
            <a:r>
              <a:rPr lang="cs-CZ" dirty="0" smtClean="0"/>
              <a:t> </a:t>
            </a:r>
            <a:r>
              <a:rPr lang="cs-CZ" dirty="0" err="1" smtClean="0"/>
              <a:t>castillo</a:t>
            </a:r>
            <a:r>
              <a:rPr lang="cs-CZ" dirty="0" smtClean="0"/>
              <a:t>) - </a:t>
            </a:r>
            <a:r>
              <a:rPr lang="es-ES" dirty="0" smtClean="0"/>
              <a:t>una torre humana de varios pisos de altura </a:t>
            </a:r>
            <a:endParaRPr lang="cs-CZ" dirty="0" smtClean="0"/>
          </a:p>
          <a:p>
            <a:r>
              <a:rPr lang="cs-CZ" dirty="0" err="1" smtClean="0">
                <a:solidFill>
                  <a:srgbClr val="FFC000"/>
                </a:solidFill>
              </a:rPr>
              <a:t>Un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casteller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smtClean="0"/>
              <a:t>- </a:t>
            </a:r>
            <a:r>
              <a:rPr lang="es-ES" dirty="0" smtClean="0"/>
              <a:t> una persona que forma parte de una </a:t>
            </a:r>
            <a:r>
              <a:rPr lang="es-ES" i="1" dirty="0" smtClean="0"/>
              <a:t>colla castellera</a:t>
            </a:r>
            <a:r>
              <a:rPr lang="cs-CZ" i="1" dirty="0" smtClean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un</a:t>
            </a:r>
            <a:r>
              <a:rPr lang="cs-CZ" dirty="0" smtClean="0"/>
              <a:t> grupo)</a:t>
            </a:r>
            <a:r>
              <a:rPr lang="es-ES" dirty="0" smtClean="0"/>
              <a:t> para organizar castells</a:t>
            </a:r>
            <a:endParaRPr lang="cs-CZ" dirty="0" smtClean="0"/>
          </a:p>
          <a:p>
            <a:r>
              <a:rPr lang="cs-CZ" dirty="0" err="1" smtClean="0">
                <a:solidFill>
                  <a:srgbClr val="FFC000"/>
                </a:solidFill>
              </a:rPr>
              <a:t>Una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colla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castellera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i="1" dirty="0" smtClean="0"/>
              <a:t>– </a:t>
            </a:r>
            <a:r>
              <a:rPr lang="cs-CZ" dirty="0" err="1" smtClean="0"/>
              <a:t>hay</a:t>
            </a:r>
            <a:r>
              <a:rPr lang="cs-CZ" dirty="0" smtClean="0"/>
              <a:t> </a:t>
            </a:r>
            <a:r>
              <a:rPr lang="cs-CZ" dirty="0" err="1" smtClean="0"/>
              <a:t>hombres</a:t>
            </a:r>
            <a:r>
              <a:rPr lang="cs-CZ" dirty="0" smtClean="0"/>
              <a:t> y </a:t>
            </a:r>
            <a:r>
              <a:rPr lang="cs-CZ" dirty="0" err="1" smtClean="0"/>
              <a:t>mujeres</a:t>
            </a:r>
            <a:r>
              <a:rPr lang="cs-CZ" dirty="0" smtClean="0"/>
              <a:t> de </a:t>
            </a:r>
            <a:r>
              <a:rPr lang="cs-CZ" dirty="0" err="1" smtClean="0"/>
              <a:t>todas</a:t>
            </a:r>
            <a:r>
              <a:rPr lang="cs-CZ" dirty="0" smtClean="0"/>
              <a:t> las </a:t>
            </a:r>
            <a:r>
              <a:rPr lang="cs-CZ" dirty="0" err="1" smtClean="0"/>
              <a:t>edades</a:t>
            </a:r>
            <a:r>
              <a:rPr lang="cs-CZ" dirty="0" smtClean="0"/>
              <a:t> </a:t>
            </a:r>
          </a:p>
          <a:p>
            <a:r>
              <a:rPr lang="cs-CZ" dirty="0" smtClean="0">
                <a:solidFill>
                  <a:srgbClr val="FFC000"/>
                </a:solidFill>
              </a:rPr>
              <a:t>El </a:t>
            </a:r>
            <a:r>
              <a:rPr lang="cs-CZ" dirty="0" err="1" smtClean="0">
                <a:solidFill>
                  <a:srgbClr val="FFC000"/>
                </a:solidFill>
              </a:rPr>
              <a:t>castell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smtClean="0"/>
              <a:t>– </a:t>
            </a:r>
            <a:r>
              <a:rPr lang="cs-CZ" dirty="0" err="1" smtClean="0"/>
              <a:t>el</a:t>
            </a:r>
            <a:r>
              <a:rPr lang="cs-CZ" dirty="0" smtClean="0"/>
              <a:t> </a:t>
            </a:r>
            <a:r>
              <a:rPr lang="cs-CZ" dirty="0" err="1" smtClean="0"/>
              <a:t>nivel</a:t>
            </a:r>
            <a:r>
              <a:rPr lang="cs-CZ" dirty="0" smtClean="0"/>
              <a:t> </a:t>
            </a:r>
            <a:r>
              <a:rPr lang="cs-CZ" dirty="0" err="1" smtClean="0"/>
              <a:t>mínimo</a:t>
            </a:r>
            <a:r>
              <a:rPr lang="cs-CZ" dirty="0" smtClean="0"/>
              <a:t> son </a:t>
            </a:r>
            <a:r>
              <a:rPr lang="cs-CZ" dirty="0" err="1" smtClean="0"/>
              <a:t>seis</a:t>
            </a:r>
            <a:r>
              <a:rPr lang="cs-CZ" dirty="0" smtClean="0"/>
              <a:t> </a:t>
            </a:r>
            <a:r>
              <a:rPr lang="cs-CZ" dirty="0" err="1" smtClean="0"/>
              <a:t>pisos</a:t>
            </a:r>
            <a:r>
              <a:rPr lang="cs-CZ" dirty="0" smtClean="0"/>
              <a:t>, </a:t>
            </a:r>
            <a:r>
              <a:rPr lang="es-ES" dirty="0" smtClean="0"/>
              <a:t>la altura máxima que se ha alcanzado hasta ahora</a:t>
            </a:r>
            <a:r>
              <a:rPr lang="cs-CZ" dirty="0" smtClean="0"/>
              <a:t> son </a:t>
            </a:r>
            <a:r>
              <a:rPr lang="cs-CZ" dirty="0" err="1" smtClean="0"/>
              <a:t>diez</a:t>
            </a:r>
            <a:r>
              <a:rPr lang="cs-CZ" dirty="0" smtClean="0"/>
              <a:t> </a:t>
            </a:r>
            <a:r>
              <a:rPr lang="cs-CZ" dirty="0" err="1" smtClean="0"/>
              <a:t>pisos</a:t>
            </a:r>
            <a:endParaRPr lang="cs-CZ" dirty="0" smtClean="0"/>
          </a:p>
          <a:p>
            <a:r>
              <a:rPr lang="cs-CZ" dirty="0" smtClean="0">
                <a:solidFill>
                  <a:srgbClr val="FFC000"/>
                </a:solidFill>
              </a:rPr>
              <a:t>Los </a:t>
            </a:r>
            <a:r>
              <a:rPr lang="cs-CZ" dirty="0" err="1" smtClean="0">
                <a:solidFill>
                  <a:srgbClr val="FFC000"/>
                </a:solidFill>
              </a:rPr>
              <a:t>castellers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smtClean="0"/>
              <a:t>– no </a:t>
            </a:r>
            <a:r>
              <a:rPr lang="cs-CZ" dirty="0" err="1" smtClean="0"/>
              <a:t>pueden</a:t>
            </a:r>
            <a:r>
              <a:rPr lang="cs-CZ" dirty="0" smtClean="0"/>
              <a:t> </a:t>
            </a:r>
            <a:r>
              <a:rPr lang="cs-CZ" dirty="0" err="1" smtClean="0"/>
              <a:t>faltar</a:t>
            </a:r>
            <a:r>
              <a:rPr lang="cs-CZ" dirty="0" smtClean="0"/>
              <a:t> </a:t>
            </a:r>
            <a:r>
              <a:rPr lang="cs-CZ" dirty="0" err="1" smtClean="0"/>
              <a:t>en</a:t>
            </a:r>
            <a:r>
              <a:rPr lang="cs-CZ" dirty="0" smtClean="0"/>
              <a:t> </a:t>
            </a:r>
            <a:r>
              <a:rPr lang="cs-CZ" dirty="0" err="1" smtClean="0"/>
              <a:t>ninguna</a:t>
            </a:r>
            <a:r>
              <a:rPr lang="cs-CZ" dirty="0" smtClean="0"/>
              <a:t> </a:t>
            </a:r>
            <a:r>
              <a:rPr lang="cs-CZ" dirty="0" err="1" smtClean="0"/>
              <a:t>fiesta</a:t>
            </a:r>
            <a:r>
              <a:rPr lang="cs-CZ" dirty="0" smtClean="0"/>
              <a:t> </a:t>
            </a:r>
            <a:r>
              <a:rPr lang="cs-CZ" dirty="0" err="1" smtClean="0"/>
              <a:t>mayor</a:t>
            </a:r>
            <a:r>
              <a:rPr lang="cs-CZ" dirty="0" smtClean="0"/>
              <a:t> </a:t>
            </a:r>
            <a:r>
              <a:rPr lang="cs-CZ" dirty="0" err="1" smtClean="0"/>
              <a:t>en</a:t>
            </a:r>
            <a:r>
              <a:rPr lang="cs-CZ" dirty="0" smtClean="0"/>
              <a:t> </a:t>
            </a:r>
            <a:r>
              <a:rPr lang="cs-CZ" dirty="0" err="1" smtClean="0"/>
              <a:t>Cataluña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/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03</a:t>
            </a:r>
            <a:r>
              <a:rPr lang="en-US" sz="1000" dirty="0" smtClean="0"/>
              <a:t>-</a:t>
            </a:r>
            <a:r>
              <a:rPr lang="cs-CZ" sz="1000" dirty="0" smtClean="0"/>
              <a:t>10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  <a:endParaRPr lang="cs-CZ" sz="1000" dirty="0" smtClean="0">
              <a:hlinkClick r:id="rId3"/>
            </a:endParaRPr>
          </a:p>
          <a:p>
            <a:pPr>
              <a:buNone/>
            </a:pPr>
            <a:r>
              <a:rPr lang="cs-CZ" sz="1000" dirty="0" smtClean="0">
                <a:hlinkClick r:id="rId2"/>
              </a:rPr>
              <a:t>&lt;http://commons.wikimedia.org/wiki/File:3d10_fm_de_vilafranca.jpg</a:t>
            </a:r>
            <a:r>
              <a:rPr lang="cs-CZ" sz="1000" dirty="0" smtClean="0"/>
              <a:t>&gt;</a:t>
            </a:r>
          </a:p>
          <a:p>
            <a:endParaRPr lang="cs-CZ" sz="1000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sz="1000" dirty="0" smtClean="0">
              <a:hlinkClick r:id="rId4"/>
            </a:endParaRPr>
          </a:p>
          <a:p>
            <a:endParaRPr lang="cs-CZ" sz="1000" dirty="0" smtClean="0">
              <a:hlinkClick r:id="rId4"/>
            </a:endParaRPr>
          </a:p>
          <a:p>
            <a:endParaRPr lang="cs-CZ" sz="1000" dirty="0" smtClean="0">
              <a:hlinkClick r:id="rId4"/>
            </a:endParaRPr>
          </a:p>
          <a:p>
            <a:endParaRPr lang="cs-CZ" sz="1000" dirty="0" smtClean="0">
              <a:hlinkClick r:id="rId4"/>
            </a:endParaRPr>
          </a:p>
          <a:p>
            <a:endParaRPr lang="cs-CZ" sz="1000" dirty="0" smtClean="0">
              <a:hlinkClick r:id="rId4"/>
            </a:endParaRPr>
          </a:p>
          <a:p>
            <a:endParaRPr lang="cs-CZ" sz="1000" dirty="0" smtClean="0">
              <a:hlinkClick r:id="rId4"/>
            </a:endParaRPr>
          </a:p>
          <a:p>
            <a:endParaRPr lang="cs-CZ" sz="1000" dirty="0" smtClean="0">
              <a:hlinkClick r:id="rId4"/>
            </a:endParaRPr>
          </a:p>
          <a:p>
            <a:endParaRPr lang="cs-CZ" sz="1000" dirty="0" smtClean="0">
              <a:hlinkClick r:id="rId4"/>
            </a:endParaRPr>
          </a:p>
          <a:p>
            <a:endParaRPr lang="cs-CZ" sz="1000" dirty="0" smtClean="0">
              <a:hlinkClick r:id="rId4"/>
            </a:endParaRPr>
          </a:p>
          <a:p>
            <a:endParaRPr lang="cs-CZ" sz="1000" dirty="0" smtClean="0"/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03</a:t>
            </a:r>
            <a:r>
              <a:rPr lang="en-US" sz="1000" dirty="0" smtClean="0"/>
              <a:t>-</a:t>
            </a:r>
            <a:r>
              <a:rPr lang="cs-CZ" sz="1000" dirty="0" smtClean="0"/>
              <a:t>10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  <a:endParaRPr lang="cs-CZ" sz="1000" dirty="0" smtClean="0">
              <a:hlinkClick r:id="rId3"/>
            </a:endParaRPr>
          </a:p>
          <a:p>
            <a:pPr>
              <a:buNone/>
            </a:pPr>
            <a:r>
              <a:rPr lang="cs-CZ" sz="1000" dirty="0" smtClean="0">
                <a:hlinkClick r:id="rId4"/>
              </a:rPr>
              <a:t>&lt;http://upload.wikimedia.org/wikipedia/commons/e/e8/Pde8fm_2610.jpg</a:t>
            </a:r>
            <a:r>
              <a:rPr lang="cs-CZ" sz="1000" dirty="0" smtClean="0"/>
              <a:t>&gt;</a:t>
            </a:r>
          </a:p>
          <a:p>
            <a:endParaRPr lang="cs-CZ" sz="1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1026" name="Picture 2" descr="3d10 fm de vilafranca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87624" y="2060848"/>
            <a:ext cx="2381250" cy="3571875"/>
          </a:xfrm>
          <a:prstGeom prst="rect">
            <a:avLst/>
          </a:prstGeom>
          <a:noFill/>
        </p:spPr>
      </p:pic>
      <p:pic>
        <p:nvPicPr>
          <p:cNvPr id="1028" name="Picture 4" descr="File:Pde8fm 2610.jp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532106" y="1988840"/>
            <a:ext cx="2496277" cy="3744416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Použité zdroje informací: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>
                <a:hlinkClick r:id="rId2"/>
              </a:rPr>
              <a:t>http://es.</a:t>
            </a:r>
            <a:r>
              <a:rPr lang="cs-CZ" sz="2000" dirty="0" err="1" smtClean="0">
                <a:hlinkClick r:id="rId2"/>
              </a:rPr>
              <a:t>wikipedia.org</a:t>
            </a:r>
            <a:r>
              <a:rPr lang="cs-CZ" sz="2000" dirty="0" smtClean="0">
                <a:hlinkClick r:id="rId2"/>
              </a:rPr>
              <a:t>/</a:t>
            </a:r>
            <a:r>
              <a:rPr lang="cs-CZ" sz="2000" dirty="0" err="1" smtClean="0">
                <a:hlinkClick r:id="rId2"/>
              </a:rPr>
              <a:t>wiki</a:t>
            </a:r>
            <a:r>
              <a:rPr lang="cs-CZ" sz="2000" dirty="0" smtClean="0">
                <a:hlinkClick r:id="rId2"/>
              </a:rPr>
              <a:t>/</a:t>
            </a:r>
            <a:r>
              <a:rPr lang="cs-CZ" sz="2000" dirty="0" err="1" smtClean="0">
                <a:hlinkClick r:id="rId2"/>
              </a:rPr>
              <a:t>Fallas</a:t>
            </a:r>
            <a:r>
              <a:rPr lang="cs-CZ" sz="2000" dirty="0" smtClean="0">
                <a:hlinkClick r:id="rId2"/>
              </a:rPr>
              <a:t>_de_</a:t>
            </a:r>
            <a:r>
              <a:rPr lang="cs-CZ" sz="2000" dirty="0" err="1" smtClean="0">
                <a:hlinkClick r:id="rId2"/>
              </a:rPr>
              <a:t>Valencia</a:t>
            </a:r>
            <a:endParaRPr lang="cs-CZ" sz="2000" dirty="0" smtClean="0"/>
          </a:p>
          <a:p>
            <a:r>
              <a:rPr lang="cs-CZ" sz="2000" dirty="0" smtClean="0">
                <a:hlinkClick r:id="rId3"/>
              </a:rPr>
              <a:t>http://es.</a:t>
            </a:r>
            <a:r>
              <a:rPr lang="cs-CZ" sz="2000" dirty="0" err="1" smtClean="0">
                <a:hlinkClick r:id="rId3"/>
              </a:rPr>
              <a:t>wikipedia.org</a:t>
            </a:r>
            <a:r>
              <a:rPr lang="cs-CZ" sz="2000" dirty="0" smtClean="0">
                <a:hlinkClick r:id="rId3"/>
              </a:rPr>
              <a:t>/</a:t>
            </a:r>
            <a:r>
              <a:rPr lang="cs-CZ" sz="2000" dirty="0" err="1" smtClean="0">
                <a:hlinkClick r:id="rId3"/>
              </a:rPr>
              <a:t>wiki</a:t>
            </a:r>
            <a:r>
              <a:rPr lang="cs-CZ" sz="2000" dirty="0" smtClean="0">
                <a:hlinkClick r:id="rId3"/>
              </a:rPr>
              <a:t>/</a:t>
            </a:r>
            <a:r>
              <a:rPr lang="cs-CZ" sz="2000" dirty="0" err="1" smtClean="0">
                <a:hlinkClick r:id="rId3"/>
              </a:rPr>
              <a:t>Feria</a:t>
            </a:r>
            <a:r>
              <a:rPr lang="cs-CZ" sz="2000" dirty="0" smtClean="0">
                <a:hlinkClick r:id="rId3"/>
              </a:rPr>
              <a:t>_de_</a:t>
            </a:r>
            <a:r>
              <a:rPr lang="cs-CZ" sz="2000" dirty="0" err="1" smtClean="0">
                <a:hlinkClick r:id="rId3"/>
              </a:rPr>
              <a:t>Abril</a:t>
            </a:r>
            <a:endParaRPr lang="cs-CZ" sz="2000" dirty="0" smtClean="0"/>
          </a:p>
          <a:p>
            <a:r>
              <a:rPr lang="cs-CZ" sz="2000" dirty="0" smtClean="0">
                <a:hlinkClick r:id="rId4"/>
              </a:rPr>
              <a:t>http://es.</a:t>
            </a:r>
            <a:r>
              <a:rPr lang="cs-CZ" sz="2000" dirty="0" err="1" smtClean="0">
                <a:hlinkClick r:id="rId4"/>
              </a:rPr>
              <a:t>wikipedia.org</a:t>
            </a:r>
            <a:r>
              <a:rPr lang="cs-CZ" sz="2000" dirty="0" smtClean="0">
                <a:hlinkClick r:id="rId4"/>
              </a:rPr>
              <a:t>/</a:t>
            </a:r>
            <a:r>
              <a:rPr lang="cs-CZ" sz="2000" dirty="0" err="1" smtClean="0">
                <a:hlinkClick r:id="rId4"/>
              </a:rPr>
              <a:t>wiki</a:t>
            </a:r>
            <a:r>
              <a:rPr lang="cs-CZ" sz="2000" dirty="0" smtClean="0">
                <a:hlinkClick r:id="rId4"/>
              </a:rPr>
              <a:t>/</a:t>
            </a:r>
            <a:r>
              <a:rPr lang="cs-CZ" sz="2000" dirty="0" err="1" smtClean="0">
                <a:hlinkClick r:id="rId4"/>
              </a:rPr>
              <a:t>Romer</a:t>
            </a:r>
            <a:r>
              <a:rPr lang="cs-CZ" sz="2000" dirty="0" smtClean="0">
                <a:hlinkClick r:id="rId4"/>
              </a:rPr>
              <a:t>%C3%</a:t>
            </a:r>
            <a:r>
              <a:rPr lang="cs-CZ" sz="2000" dirty="0" err="1" smtClean="0">
                <a:hlinkClick r:id="rId4"/>
              </a:rPr>
              <a:t>ADa</a:t>
            </a:r>
            <a:r>
              <a:rPr lang="cs-CZ" sz="2000" dirty="0" smtClean="0">
                <a:hlinkClick r:id="rId4"/>
              </a:rPr>
              <a:t>_de_El_</a:t>
            </a:r>
            <a:r>
              <a:rPr lang="cs-CZ" sz="2000" dirty="0" err="1" smtClean="0">
                <a:hlinkClick r:id="rId4"/>
              </a:rPr>
              <a:t>Roc</a:t>
            </a:r>
            <a:r>
              <a:rPr lang="cs-CZ" sz="2000" dirty="0" smtClean="0">
                <a:hlinkClick r:id="rId4"/>
              </a:rPr>
              <a:t>%C3%</a:t>
            </a:r>
            <a:r>
              <a:rPr lang="cs-CZ" sz="2000" dirty="0" err="1" smtClean="0">
                <a:hlinkClick r:id="rId4"/>
              </a:rPr>
              <a:t>ADo</a:t>
            </a:r>
            <a:endParaRPr lang="cs-CZ" sz="2000" dirty="0" smtClean="0"/>
          </a:p>
          <a:p>
            <a:r>
              <a:rPr lang="cs-CZ" sz="2000" dirty="0" smtClean="0">
                <a:hlinkClick r:id="rId5"/>
              </a:rPr>
              <a:t>http://es.</a:t>
            </a:r>
            <a:r>
              <a:rPr lang="cs-CZ" sz="2000" dirty="0" err="1" smtClean="0">
                <a:hlinkClick r:id="rId5"/>
              </a:rPr>
              <a:t>wikipedia.org</a:t>
            </a:r>
            <a:r>
              <a:rPr lang="cs-CZ" sz="2000" dirty="0" smtClean="0">
                <a:hlinkClick r:id="rId5"/>
              </a:rPr>
              <a:t>/</a:t>
            </a:r>
            <a:r>
              <a:rPr lang="cs-CZ" sz="2000" dirty="0" err="1" smtClean="0">
                <a:hlinkClick r:id="rId5"/>
              </a:rPr>
              <a:t>wiki</a:t>
            </a:r>
            <a:r>
              <a:rPr lang="cs-CZ" sz="2000" dirty="0" smtClean="0">
                <a:hlinkClick r:id="rId5"/>
              </a:rPr>
              <a:t>/</a:t>
            </a:r>
            <a:r>
              <a:rPr lang="cs-CZ" sz="2000" dirty="0" err="1" smtClean="0">
                <a:hlinkClick r:id="rId5"/>
              </a:rPr>
              <a:t>Castellers</a:t>
            </a:r>
            <a:endParaRPr lang="cs-CZ" sz="2000" dirty="0" smtClean="0"/>
          </a:p>
          <a:p>
            <a:r>
              <a:rPr lang="cs-CZ" sz="2000" dirty="0" smtClean="0">
                <a:hlinkClick r:id="rId6"/>
              </a:rPr>
              <a:t>http://es.</a:t>
            </a:r>
            <a:r>
              <a:rPr lang="cs-CZ" sz="2000" dirty="0" err="1" smtClean="0">
                <a:hlinkClick r:id="rId6"/>
              </a:rPr>
              <a:t>wikipedia.org</a:t>
            </a:r>
            <a:r>
              <a:rPr lang="cs-CZ" sz="2000" dirty="0" smtClean="0">
                <a:hlinkClick r:id="rId6"/>
              </a:rPr>
              <a:t>/</a:t>
            </a:r>
            <a:r>
              <a:rPr lang="cs-CZ" sz="2000" dirty="0" err="1" smtClean="0">
                <a:hlinkClick r:id="rId6"/>
              </a:rPr>
              <a:t>wiki</a:t>
            </a:r>
            <a:r>
              <a:rPr lang="cs-CZ" sz="2000" dirty="0" smtClean="0">
                <a:hlinkClick r:id="rId6"/>
              </a:rPr>
              <a:t>/</a:t>
            </a:r>
            <a:r>
              <a:rPr lang="cs-CZ" sz="2000" dirty="0" err="1" smtClean="0">
                <a:hlinkClick r:id="rId6"/>
              </a:rPr>
              <a:t>Fiestas</a:t>
            </a:r>
            <a:r>
              <a:rPr lang="cs-CZ" sz="2000" dirty="0" smtClean="0">
                <a:hlinkClick r:id="rId6"/>
              </a:rPr>
              <a:t>_</a:t>
            </a:r>
            <a:r>
              <a:rPr lang="cs-CZ" sz="2000" dirty="0" err="1" smtClean="0">
                <a:hlinkClick r:id="rId6"/>
              </a:rPr>
              <a:t>del</a:t>
            </a:r>
            <a:r>
              <a:rPr lang="cs-CZ" sz="2000" dirty="0" smtClean="0">
                <a:hlinkClick r:id="rId6"/>
              </a:rPr>
              <a:t>_</a:t>
            </a:r>
            <a:r>
              <a:rPr lang="cs-CZ" sz="2000" dirty="0" err="1" smtClean="0">
                <a:hlinkClick r:id="rId6"/>
              </a:rPr>
              <a:t>Pilar</a:t>
            </a:r>
            <a:endParaRPr lang="cs-CZ" sz="2000" dirty="0" smtClean="0"/>
          </a:p>
          <a:p>
            <a:r>
              <a:rPr lang="cs-CZ" sz="2000" dirty="0" smtClean="0">
                <a:hlinkClick r:id="rId7"/>
              </a:rPr>
              <a:t>http://es.</a:t>
            </a:r>
            <a:r>
              <a:rPr lang="cs-CZ" sz="2000" dirty="0" err="1" smtClean="0">
                <a:hlinkClick r:id="rId7"/>
              </a:rPr>
              <a:t>wikipedia.org</a:t>
            </a:r>
            <a:r>
              <a:rPr lang="cs-CZ" sz="2000" dirty="0" smtClean="0">
                <a:hlinkClick r:id="rId7"/>
              </a:rPr>
              <a:t>/</a:t>
            </a:r>
            <a:r>
              <a:rPr lang="cs-CZ" sz="2000" dirty="0" err="1" smtClean="0">
                <a:hlinkClick r:id="rId7"/>
              </a:rPr>
              <a:t>wiki</a:t>
            </a:r>
            <a:r>
              <a:rPr lang="cs-CZ" sz="2000" dirty="0" smtClean="0">
                <a:hlinkClick r:id="rId7"/>
              </a:rPr>
              <a:t>/</a:t>
            </a:r>
            <a:r>
              <a:rPr lang="cs-CZ" sz="2000" dirty="0" err="1" smtClean="0">
                <a:hlinkClick r:id="rId7"/>
              </a:rPr>
              <a:t>Sanfermines</a:t>
            </a:r>
            <a:endParaRPr lang="cs-CZ" sz="2000" dirty="0" smtClean="0"/>
          </a:p>
          <a:p>
            <a:endParaRPr lang="cs-CZ" sz="2000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FF0000"/>
            </a:solidFill>
          </a:ln>
        </p:spPr>
        <p:txBody>
          <a:bodyPr/>
          <a:lstStyle/>
          <a:p>
            <a:pPr algn="ctr"/>
            <a:r>
              <a:rPr lang="cs-CZ" dirty="0" smtClean="0">
                <a:solidFill>
                  <a:srgbClr val="FFC000"/>
                </a:solidFill>
              </a:rPr>
              <a:t>Las </a:t>
            </a:r>
            <a:r>
              <a:rPr lang="cs-CZ" dirty="0" err="1" smtClean="0">
                <a:solidFill>
                  <a:srgbClr val="FFC000"/>
                </a:solidFill>
              </a:rPr>
              <a:t>Fallas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Se </a:t>
            </a:r>
            <a:r>
              <a:rPr lang="cs-CZ" dirty="0" err="1" smtClean="0"/>
              <a:t>celebran</a:t>
            </a:r>
            <a:r>
              <a:rPr lang="cs-CZ" dirty="0" smtClean="0"/>
              <a:t> </a:t>
            </a:r>
            <a:r>
              <a:rPr lang="cs-CZ" dirty="0" err="1" smtClean="0"/>
              <a:t>en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C000"/>
                </a:solidFill>
              </a:rPr>
              <a:t>Valencia</a:t>
            </a:r>
            <a:r>
              <a:rPr lang="cs-CZ" dirty="0" smtClean="0"/>
              <a:t> </a:t>
            </a:r>
            <a:r>
              <a:rPr lang="cs-CZ" dirty="0" err="1" smtClean="0"/>
              <a:t>del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C000"/>
                </a:solidFill>
              </a:rPr>
              <a:t>15 de </a:t>
            </a:r>
            <a:r>
              <a:rPr lang="cs-CZ" dirty="0" err="1" smtClean="0">
                <a:solidFill>
                  <a:srgbClr val="FFC000"/>
                </a:solidFill>
              </a:rPr>
              <a:t>marzo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/>
              <a:t>al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C000"/>
                </a:solidFill>
              </a:rPr>
              <a:t>19 de </a:t>
            </a:r>
            <a:r>
              <a:rPr lang="cs-CZ" dirty="0" err="1" smtClean="0">
                <a:solidFill>
                  <a:srgbClr val="FFC000"/>
                </a:solidFill>
              </a:rPr>
              <a:t>marzo</a:t>
            </a:r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smtClean="0"/>
              <a:t>S</a:t>
            </a:r>
            <a:r>
              <a:rPr lang="es-ES" dirty="0" smtClean="0"/>
              <a:t>e celebran en honor a San José, patrón de los carpinteros</a:t>
            </a:r>
            <a:endParaRPr lang="cs-CZ" dirty="0" smtClean="0"/>
          </a:p>
          <a:p>
            <a:r>
              <a:rPr lang="cs-CZ" dirty="0" smtClean="0"/>
              <a:t>Se </a:t>
            </a:r>
            <a:r>
              <a:rPr lang="cs-CZ" dirty="0" err="1" smtClean="0"/>
              <a:t>hacen</a:t>
            </a:r>
            <a:r>
              <a:rPr lang="cs-CZ" dirty="0" smtClean="0"/>
              <a:t> </a:t>
            </a:r>
            <a:r>
              <a:rPr lang="cs-CZ" dirty="0" err="1" smtClean="0"/>
              <a:t>grandes</a:t>
            </a:r>
            <a:r>
              <a:rPr lang="cs-CZ" dirty="0" smtClean="0"/>
              <a:t> „</a:t>
            </a:r>
            <a:r>
              <a:rPr lang="cs-CZ" i="1" dirty="0" err="1" smtClean="0"/>
              <a:t>ninots</a:t>
            </a:r>
            <a:r>
              <a:rPr lang="cs-CZ" dirty="0" smtClean="0"/>
              <a:t>“ = </a:t>
            </a:r>
            <a:r>
              <a:rPr lang="cs-CZ" dirty="0" err="1" smtClean="0"/>
              <a:t>muñecos</a:t>
            </a:r>
            <a:r>
              <a:rPr lang="cs-CZ" dirty="0" smtClean="0"/>
              <a:t> de </a:t>
            </a:r>
            <a:r>
              <a:rPr lang="cs-CZ" dirty="0" err="1" smtClean="0"/>
              <a:t>madera</a:t>
            </a:r>
            <a:r>
              <a:rPr lang="cs-CZ" dirty="0" smtClean="0"/>
              <a:t>,  </a:t>
            </a:r>
            <a:r>
              <a:rPr lang="cs-CZ" dirty="0" err="1" smtClean="0"/>
              <a:t>cartón</a:t>
            </a:r>
            <a:r>
              <a:rPr lang="cs-CZ" dirty="0" smtClean="0"/>
              <a:t>, </a:t>
            </a:r>
            <a:r>
              <a:rPr lang="cs-CZ" dirty="0" err="1" smtClean="0"/>
              <a:t>yeso</a:t>
            </a:r>
            <a:r>
              <a:rPr lang="cs-CZ" dirty="0" smtClean="0"/>
              <a:t>, </a:t>
            </a:r>
            <a:r>
              <a:rPr lang="cs-CZ" dirty="0" err="1" smtClean="0"/>
              <a:t>serrín</a:t>
            </a:r>
            <a:r>
              <a:rPr lang="cs-CZ" dirty="0" smtClean="0"/>
              <a:t> y </a:t>
            </a:r>
            <a:r>
              <a:rPr lang="cs-CZ" dirty="0" err="1" smtClean="0"/>
              <a:t>cera</a:t>
            </a:r>
            <a:endParaRPr lang="cs-CZ" dirty="0" smtClean="0"/>
          </a:p>
          <a:p>
            <a:r>
              <a:rPr lang="es-ES" i="1" dirty="0" smtClean="0"/>
              <a:t>Cabalgata del Ninot</a:t>
            </a:r>
            <a:r>
              <a:rPr lang="cs-CZ" i="1" dirty="0" smtClean="0"/>
              <a:t>s – </a:t>
            </a:r>
            <a:r>
              <a:rPr lang="cs-CZ" dirty="0" smtClean="0"/>
              <a:t>los </a:t>
            </a:r>
            <a:r>
              <a:rPr lang="cs-CZ" dirty="0" err="1" smtClean="0"/>
              <a:t>ninots</a:t>
            </a:r>
            <a:r>
              <a:rPr lang="es-ES" dirty="0" smtClean="0"/>
              <a:t> </a:t>
            </a:r>
            <a:r>
              <a:rPr lang="cs-CZ" dirty="0" smtClean="0"/>
              <a:t>se </a:t>
            </a:r>
            <a:r>
              <a:rPr lang="cs-CZ" dirty="0" err="1" smtClean="0"/>
              <a:t>desfilan</a:t>
            </a:r>
            <a:r>
              <a:rPr lang="cs-CZ" dirty="0" smtClean="0"/>
              <a:t> </a:t>
            </a:r>
            <a:r>
              <a:rPr lang="cs-CZ" dirty="0" err="1" smtClean="0"/>
              <a:t>por</a:t>
            </a:r>
            <a:r>
              <a:rPr lang="cs-CZ" dirty="0" smtClean="0"/>
              <a:t> la </a:t>
            </a:r>
            <a:r>
              <a:rPr lang="cs-CZ" dirty="0" err="1" smtClean="0"/>
              <a:t>cuidad</a:t>
            </a:r>
            <a:endParaRPr lang="cs-CZ" i="1" dirty="0" smtClean="0"/>
          </a:p>
          <a:p>
            <a:r>
              <a:rPr lang="cs-CZ" dirty="0" smtClean="0"/>
              <a:t>Los </a:t>
            </a:r>
            <a:r>
              <a:rPr lang="cs-CZ" dirty="0" err="1" smtClean="0"/>
              <a:t>ninots</a:t>
            </a:r>
            <a:r>
              <a:rPr lang="cs-CZ" dirty="0" smtClean="0"/>
              <a:t> </a:t>
            </a:r>
            <a:r>
              <a:rPr lang="cs-CZ" dirty="0" err="1" smtClean="0"/>
              <a:t>siempre</a:t>
            </a:r>
            <a:r>
              <a:rPr lang="cs-CZ" dirty="0" smtClean="0"/>
              <a:t> </a:t>
            </a:r>
            <a:r>
              <a:rPr lang="cs-CZ" dirty="0" err="1" smtClean="0"/>
              <a:t>están</a:t>
            </a:r>
            <a:r>
              <a:rPr lang="cs-CZ" dirty="0" smtClean="0"/>
              <a:t> </a:t>
            </a:r>
            <a:r>
              <a:rPr lang="cs-CZ" dirty="0" err="1" smtClean="0"/>
              <a:t>relacionados</a:t>
            </a:r>
            <a:r>
              <a:rPr lang="cs-CZ" dirty="0" smtClean="0"/>
              <a:t> </a:t>
            </a:r>
            <a:r>
              <a:rPr lang="cs-CZ" dirty="0" err="1" smtClean="0"/>
              <a:t>con</a:t>
            </a:r>
            <a:r>
              <a:rPr lang="cs-CZ" dirty="0" smtClean="0"/>
              <a:t> </a:t>
            </a:r>
            <a:r>
              <a:rPr lang="cs-CZ" dirty="0" err="1" smtClean="0"/>
              <a:t>personajes</a:t>
            </a:r>
            <a:r>
              <a:rPr lang="cs-CZ" dirty="0" smtClean="0"/>
              <a:t> </a:t>
            </a:r>
            <a:r>
              <a:rPr lang="cs-CZ" dirty="0" err="1" smtClean="0"/>
              <a:t>famosos</a:t>
            </a:r>
            <a:r>
              <a:rPr lang="cs-CZ" dirty="0" smtClean="0"/>
              <a:t> y </a:t>
            </a:r>
            <a:r>
              <a:rPr lang="cs-CZ" dirty="0" err="1" smtClean="0"/>
              <a:t>temas</a:t>
            </a:r>
            <a:r>
              <a:rPr lang="cs-CZ" dirty="0" smtClean="0"/>
              <a:t> de </a:t>
            </a:r>
            <a:r>
              <a:rPr lang="cs-CZ" dirty="0" err="1" smtClean="0"/>
              <a:t>actualidad</a:t>
            </a:r>
            <a:endParaRPr lang="cs-CZ" dirty="0" smtClean="0"/>
          </a:p>
          <a:p>
            <a:r>
              <a:rPr lang="cs-CZ" dirty="0" smtClean="0"/>
              <a:t>Los </a:t>
            </a:r>
            <a:r>
              <a:rPr lang="cs-CZ" dirty="0" err="1" smtClean="0"/>
              <a:t>ninots</a:t>
            </a:r>
            <a:r>
              <a:rPr lang="cs-CZ" dirty="0" smtClean="0"/>
              <a:t> se </a:t>
            </a:r>
            <a:r>
              <a:rPr lang="cs-CZ" dirty="0" err="1" smtClean="0"/>
              <a:t>queman</a:t>
            </a:r>
            <a:r>
              <a:rPr lang="cs-CZ" dirty="0" smtClean="0"/>
              <a:t>  </a:t>
            </a:r>
            <a:r>
              <a:rPr lang="cs-CZ" dirty="0" err="1" smtClean="0"/>
              <a:t>por</a:t>
            </a:r>
            <a:r>
              <a:rPr lang="cs-CZ" dirty="0" smtClean="0"/>
              <a:t> la </a:t>
            </a:r>
            <a:r>
              <a:rPr lang="cs-CZ" dirty="0" err="1" smtClean="0"/>
              <a:t>noche</a:t>
            </a:r>
            <a:r>
              <a:rPr lang="cs-CZ" dirty="0" smtClean="0"/>
              <a:t> </a:t>
            </a:r>
            <a:r>
              <a:rPr lang="cs-CZ" dirty="0" err="1" smtClean="0"/>
              <a:t>el</a:t>
            </a:r>
            <a:r>
              <a:rPr lang="cs-CZ" dirty="0" smtClean="0"/>
              <a:t> 19 de </a:t>
            </a:r>
            <a:r>
              <a:rPr lang="cs-CZ" dirty="0" err="1" smtClean="0"/>
              <a:t>marzo</a:t>
            </a:r>
            <a:r>
              <a:rPr lang="cs-CZ" dirty="0" smtClean="0"/>
              <a:t> – </a:t>
            </a:r>
            <a:r>
              <a:rPr lang="cs-CZ" dirty="0" err="1" smtClean="0"/>
              <a:t>simbólicamente</a:t>
            </a:r>
            <a:r>
              <a:rPr lang="cs-CZ" dirty="0" smtClean="0"/>
              <a:t> se </a:t>
            </a:r>
            <a:r>
              <a:rPr lang="cs-CZ" dirty="0" err="1" smtClean="0"/>
              <a:t>quema</a:t>
            </a:r>
            <a:r>
              <a:rPr lang="cs-CZ" dirty="0" smtClean="0"/>
              <a:t> </a:t>
            </a:r>
            <a:r>
              <a:rPr lang="cs-CZ" dirty="0" err="1" smtClean="0"/>
              <a:t>todo</a:t>
            </a:r>
            <a:r>
              <a:rPr lang="cs-CZ" dirty="0" smtClean="0"/>
              <a:t> </a:t>
            </a:r>
            <a:r>
              <a:rPr lang="cs-CZ" dirty="0" err="1" smtClean="0"/>
              <a:t>lo</a:t>
            </a:r>
            <a:r>
              <a:rPr lang="cs-CZ" dirty="0" smtClean="0"/>
              <a:t> </a:t>
            </a:r>
            <a:r>
              <a:rPr lang="cs-CZ" dirty="0" err="1" smtClean="0"/>
              <a:t>malo</a:t>
            </a:r>
            <a:r>
              <a:rPr lang="cs-CZ" dirty="0" smtClean="0"/>
              <a:t>, la </a:t>
            </a:r>
            <a:r>
              <a:rPr lang="cs-CZ" dirty="0" err="1" smtClean="0"/>
              <a:t>malicia</a:t>
            </a:r>
            <a:r>
              <a:rPr lang="cs-CZ" dirty="0" smtClean="0"/>
              <a:t> y se  </a:t>
            </a:r>
            <a:r>
              <a:rPr lang="cs-CZ" dirty="0" err="1" smtClean="0"/>
              <a:t>da</a:t>
            </a:r>
            <a:r>
              <a:rPr lang="cs-CZ" dirty="0" smtClean="0"/>
              <a:t> la </a:t>
            </a:r>
            <a:r>
              <a:rPr lang="cs-CZ" dirty="0" err="1" smtClean="0"/>
              <a:t>bienvenida</a:t>
            </a:r>
            <a:r>
              <a:rPr lang="cs-CZ" dirty="0" smtClean="0"/>
              <a:t> a la </a:t>
            </a:r>
            <a:r>
              <a:rPr lang="cs-CZ" dirty="0" err="1" smtClean="0"/>
              <a:t>primavera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es-ES" dirty="0" smtClean="0">
                <a:solidFill>
                  <a:srgbClr val="FFC000"/>
                </a:solidFill>
              </a:rPr>
              <a:t>Falla de la Plaza del Ayuntamiento del año 2012</a:t>
            </a:r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err="1" smtClean="0"/>
              <a:t>Todos</a:t>
            </a:r>
            <a:r>
              <a:rPr lang="cs-CZ" dirty="0" smtClean="0"/>
              <a:t> los </a:t>
            </a:r>
            <a:r>
              <a:rPr lang="cs-CZ" dirty="0" err="1" smtClean="0"/>
              <a:t>días</a:t>
            </a:r>
            <a:r>
              <a:rPr lang="cs-CZ" dirty="0" smtClean="0"/>
              <a:t> se </a:t>
            </a:r>
            <a:r>
              <a:rPr lang="cs-CZ" dirty="0" err="1" smtClean="0"/>
              <a:t>oyen</a:t>
            </a:r>
            <a:r>
              <a:rPr lang="cs-CZ" dirty="0" smtClean="0"/>
              <a:t> </a:t>
            </a:r>
            <a:r>
              <a:rPr lang="cs-CZ" dirty="0" err="1" smtClean="0"/>
              <a:t>grupos</a:t>
            </a:r>
            <a:r>
              <a:rPr lang="cs-CZ" dirty="0" smtClean="0"/>
              <a:t> de </a:t>
            </a:r>
            <a:r>
              <a:rPr lang="cs-CZ" dirty="0" err="1" smtClean="0"/>
              <a:t>música</a:t>
            </a:r>
            <a:r>
              <a:rPr lang="cs-CZ" dirty="0" smtClean="0"/>
              <a:t> </a:t>
            </a:r>
            <a:r>
              <a:rPr lang="cs-CZ" dirty="0" err="1" smtClean="0"/>
              <a:t>tradicional</a:t>
            </a:r>
            <a:r>
              <a:rPr lang="cs-CZ" dirty="0" smtClean="0"/>
              <a:t> </a:t>
            </a:r>
            <a:r>
              <a:rPr lang="cs-CZ" dirty="0" err="1" smtClean="0"/>
              <a:t>valenciana</a:t>
            </a:r>
            <a:endParaRPr lang="cs-CZ" dirty="0" smtClean="0"/>
          </a:p>
          <a:p>
            <a:r>
              <a:rPr lang="cs-CZ" dirty="0" err="1" smtClean="0"/>
              <a:t>Hay</a:t>
            </a:r>
            <a:r>
              <a:rPr lang="cs-CZ" dirty="0" smtClean="0"/>
              <a:t> </a:t>
            </a:r>
            <a:r>
              <a:rPr lang="cs-CZ" dirty="0" err="1" smtClean="0"/>
              <a:t>fuegos</a:t>
            </a:r>
            <a:r>
              <a:rPr lang="cs-CZ" dirty="0" smtClean="0"/>
              <a:t> </a:t>
            </a:r>
            <a:r>
              <a:rPr lang="cs-CZ" dirty="0" err="1" smtClean="0"/>
              <a:t>artificiales</a:t>
            </a:r>
            <a:r>
              <a:rPr lang="cs-CZ" dirty="0" smtClean="0"/>
              <a:t> </a:t>
            </a:r>
            <a:r>
              <a:rPr lang="cs-CZ" dirty="0" err="1" smtClean="0"/>
              <a:t>espectáculos</a:t>
            </a:r>
            <a:endParaRPr lang="cs-CZ" dirty="0" smtClean="0"/>
          </a:p>
          <a:p>
            <a:r>
              <a:rPr lang="es-ES" dirty="0" smtClean="0"/>
              <a:t>Cada día con </a:t>
            </a:r>
            <a:r>
              <a:rPr lang="es-ES" i="1" dirty="0" smtClean="0"/>
              <a:t>la despertà</a:t>
            </a:r>
            <a:r>
              <a:rPr lang="es-ES" dirty="0" smtClean="0"/>
              <a:t>, los falleros despiertan al resto de vecinos tirando al suelo unos petardos 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03</a:t>
            </a:r>
            <a:r>
              <a:rPr lang="en-US" sz="1000" dirty="0" smtClean="0"/>
              <a:t>-</a:t>
            </a:r>
            <a:r>
              <a:rPr lang="cs-CZ" sz="1000" dirty="0" smtClean="0"/>
              <a:t>10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  <a:endParaRPr lang="cs-CZ" sz="1000" dirty="0" smtClean="0">
              <a:hlinkClick r:id="rId2"/>
            </a:endParaRPr>
          </a:p>
          <a:p>
            <a:pPr>
              <a:buNone/>
            </a:pPr>
            <a:r>
              <a:rPr lang="cs-CZ" sz="1100" dirty="0" smtClean="0">
                <a:hlinkClick r:id="rId2"/>
              </a:rPr>
              <a:t>&lt;http://commons.wikimedia.org/wiki/File:6_Falla_Plaza_del_Ayuntamiento_2012.JPG</a:t>
            </a:r>
            <a:r>
              <a:rPr lang="cs-CZ" sz="1100" dirty="0" smtClean="0"/>
              <a:t>&gt;</a:t>
            </a:r>
          </a:p>
          <a:p>
            <a:endParaRPr lang="cs-CZ" sz="1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1028" name="Picture 4" descr="6 Falla Plaza del Ayuntamiento 2012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64088" y="1700808"/>
            <a:ext cx="2667000" cy="4000501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err="1" smtClean="0"/>
              <a:t>Durante</a:t>
            </a:r>
            <a:r>
              <a:rPr lang="cs-CZ" dirty="0" smtClean="0"/>
              <a:t> la </a:t>
            </a:r>
            <a:r>
              <a:rPr lang="cs-CZ" dirty="0" err="1" smtClean="0"/>
              <a:t>fiesta</a:t>
            </a:r>
            <a:r>
              <a:rPr lang="cs-CZ" dirty="0" smtClean="0"/>
              <a:t> la </a:t>
            </a:r>
            <a:r>
              <a:rPr lang="cs-CZ" dirty="0" err="1" smtClean="0"/>
              <a:t>gente</a:t>
            </a:r>
            <a:r>
              <a:rPr lang="cs-CZ" dirty="0" smtClean="0"/>
              <a:t> se </a:t>
            </a:r>
            <a:r>
              <a:rPr lang="cs-CZ" dirty="0" err="1" smtClean="0"/>
              <a:t>pone</a:t>
            </a:r>
            <a:r>
              <a:rPr lang="cs-CZ" dirty="0" smtClean="0"/>
              <a:t> </a:t>
            </a:r>
            <a:r>
              <a:rPr lang="cs-CZ" dirty="0" err="1" smtClean="0"/>
              <a:t>el</a:t>
            </a:r>
            <a:r>
              <a:rPr lang="cs-CZ" dirty="0" smtClean="0"/>
              <a:t> </a:t>
            </a:r>
            <a:r>
              <a:rPr lang="cs-CZ" dirty="0" err="1" smtClean="0"/>
              <a:t>traje</a:t>
            </a:r>
            <a:r>
              <a:rPr lang="cs-CZ" dirty="0" smtClean="0"/>
              <a:t> </a:t>
            </a:r>
            <a:r>
              <a:rPr lang="cs-CZ" dirty="0" err="1" smtClean="0"/>
              <a:t>tradicional</a:t>
            </a:r>
            <a:r>
              <a:rPr lang="cs-CZ" dirty="0" smtClean="0"/>
              <a:t> </a:t>
            </a:r>
            <a:r>
              <a:rPr lang="cs-CZ" dirty="0" err="1" smtClean="0"/>
              <a:t>valenciano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/>
            <a:r>
              <a:rPr lang="es-ES" dirty="0" smtClean="0">
                <a:solidFill>
                  <a:srgbClr val="FFC000"/>
                </a:solidFill>
              </a:rPr>
              <a:t>Niños con el traje tradicional </a:t>
            </a:r>
            <a:r>
              <a:rPr lang="cs-CZ" dirty="0" err="1" smtClean="0">
                <a:solidFill>
                  <a:srgbClr val="FFC000"/>
                </a:solidFill>
              </a:rPr>
              <a:t>valenciano</a:t>
            </a:r>
            <a:endParaRPr lang="cs-CZ" dirty="0" smtClean="0">
              <a:solidFill>
                <a:srgbClr val="FFC000"/>
              </a:solidFill>
            </a:endParaRPr>
          </a:p>
          <a:p>
            <a:endParaRPr lang="cs-CZ" sz="1000" dirty="0" smtClean="0">
              <a:solidFill>
                <a:srgbClr val="FFC000"/>
              </a:solidFill>
            </a:endParaRPr>
          </a:p>
          <a:p>
            <a:endParaRPr lang="cs-CZ" sz="1000" dirty="0" smtClean="0">
              <a:solidFill>
                <a:srgbClr val="FFC000"/>
              </a:solidFill>
            </a:endParaRPr>
          </a:p>
          <a:p>
            <a:endParaRPr lang="cs-CZ" sz="1000" dirty="0" smtClean="0">
              <a:solidFill>
                <a:srgbClr val="FFC000"/>
              </a:solidFill>
            </a:endParaRPr>
          </a:p>
          <a:p>
            <a:endParaRPr lang="cs-CZ" sz="1000" dirty="0" smtClean="0">
              <a:solidFill>
                <a:srgbClr val="FFC000"/>
              </a:solidFill>
            </a:endParaRPr>
          </a:p>
          <a:p>
            <a:endParaRPr lang="cs-CZ" sz="1000" dirty="0" smtClean="0">
              <a:solidFill>
                <a:srgbClr val="FFC000"/>
              </a:solidFill>
            </a:endParaRPr>
          </a:p>
          <a:p>
            <a:endParaRPr lang="cs-CZ" sz="1000" dirty="0" smtClean="0">
              <a:solidFill>
                <a:srgbClr val="FFC000"/>
              </a:solidFill>
            </a:endParaRPr>
          </a:p>
          <a:p>
            <a:endParaRPr lang="cs-CZ" sz="1000" dirty="0" smtClean="0">
              <a:solidFill>
                <a:srgbClr val="FFC000"/>
              </a:solidFill>
            </a:endParaRPr>
          </a:p>
          <a:p>
            <a:endParaRPr lang="cs-CZ" sz="1000" dirty="0" smtClean="0">
              <a:solidFill>
                <a:srgbClr val="FFC000"/>
              </a:solidFill>
            </a:endParaRPr>
          </a:p>
          <a:p>
            <a:endParaRPr lang="cs-CZ" sz="1000" dirty="0" smtClean="0">
              <a:solidFill>
                <a:srgbClr val="FFC000"/>
              </a:solidFill>
            </a:endParaRPr>
          </a:p>
          <a:p>
            <a:endParaRPr lang="cs-CZ" sz="1000" dirty="0" smtClean="0">
              <a:solidFill>
                <a:srgbClr val="FFC000"/>
              </a:solidFill>
            </a:endParaRPr>
          </a:p>
          <a:p>
            <a:endParaRPr lang="cs-CZ" sz="1000" dirty="0" smtClean="0">
              <a:solidFill>
                <a:srgbClr val="FFC000"/>
              </a:solidFill>
            </a:endParaRPr>
          </a:p>
          <a:p>
            <a:endParaRPr lang="cs-CZ" sz="1000" dirty="0" smtClean="0">
              <a:solidFill>
                <a:srgbClr val="FFC000"/>
              </a:solidFill>
            </a:endParaRPr>
          </a:p>
          <a:p>
            <a:endParaRPr lang="cs-CZ" sz="1000" dirty="0" smtClean="0">
              <a:solidFill>
                <a:srgbClr val="FFC000"/>
              </a:solidFill>
            </a:endParaRPr>
          </a:p>
          <a:p>
            <a:endParaRPr lang="cs-CZ" sz="1000" dirty="0" smtClean="0">
              <a:solidFill>
                <a:srgbClr val="FFC000"/>
              </a:solidFill>
            </a:endParaRPr>
          </a:p>
          <a:p>
            <a:endParaRPr lang="cs-CZ" sz="1000" dirty="0" smtClean="0">
              <a:solidFill>
                <a:srgbClr val="FFC000"/>
              </a:solidFill>
            </a:endParaRPr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03</a:t>
            </a:r>
            <a:r>
              <a:rPr lang="en-US" sz="1000" dirty="0" smtClean="0"/>
              <a:t>-</a:t>
            </a:r>
            <a:r>
              <a:rPr lang="cs-CZ" sz="1000" dirty="0" smtClean="0"/>
              <a:t>10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  <a:endParaRPr lang="cs-CZ" sz="1000" dirty="0" smtClean="0">
              <a:solidFill>
                <a:srgbClr val="FFC000"/>
              </a:solidFill>
            </a:endParaRPr>
          </a:p>
          <a:p>
            <a:pPr>
              <a:buNone/>
            </a:pPr>
            <a:r>
              <a:rPr lang="cs-CZ" sz="1000" dirty="0" smtClean="0">
                <a:solidFill>
                  <a:srgbClr val="FFC000"/>
                </a:solidFill>
                <a:hlinkClick r:id="rId2"/>
              </a:rPr>
              <a:t>&lt;http://commons.wikimedia.org/wiki/File:Children_parading_in_historical_Valencian_costumes.jpg</a:t>
            </a:r>
            <a:r>
              <a:rPr lang="cs-CZ" sz="1000" dirty="0" smtClean="0">
                <a:solidFill>
                  <a:srgbClr val="FFC000"/>
                </a:solidFill>
              </a:rPr>
              <a:t>&gt;</a:t>
            </a:r>
          </a:p>
          <a:p>
            <a:endParaRPr lang="cs-CZ" sz="1000" dirty="0">
              <a:solidFill>
                <a:srgbClr val="FFC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20482" name="Picture 2" descr="http://upload.wikimedia.org/wikipedia/commons/thumb/e/e6/Children_parading_in_historical_Valencian_costumes.jpg/250px-Children_parading_in_historical_Valencian_costumes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064" y="2996952"/>
            <a:ext cx="3240360" cy="2436752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err="1" smtClean="0"/>
              <a:t>Durante</a:t>
            </a:r>
            <a:r>
              <a:rPr lang="cs-CZ" dirty="0" smtClean="0"/>
              <a:t> las </a:t>
            </a:r>
            <a:r>
              <a:rPr lang="cs-CZ" dirty="0" err="1" smtClean="0"/>
              <a:t>Fallas</a:t>
            </a:r>
            <a:r>
              <a:rPr lang="cs-CZ" dirty="0" smtClean="0"/>
              <a:t> se </a:t>
            </a:r>
            <a:r>
              <a:rPr lang="cs-CZ" dirty="0" err="1" smtClean="0"/>
              <a:t>aluminan</a:t>
            </a:r>
            <a:r>
              <a:rPr lang="cs-CZ" dirty="0" smtClean="0"/>
              <a:t> las </a:t>
            </a:r>
            <a:r>
              <a:rPr lang="cs-CZ" dirty="0" err="1" smtClean="0"/>
              <a:t>calles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03</a:t>
            </a:r>
            <a:r>
              <a:rPr lang="en-US" sz="1000" dirty="0" smtClean="0"/>
              <a:t>-</a:t>
            </a:r>
            <a:r>
              <a:rPr lang="cs-CZ" sz="1000" dirty="0" smtClean="0"/>
              <a:t>10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>
              <a:buNone/>
            </a:pPr>
            <a:r>
              <a:rPr lang="cs-CZ" sz="1000" dirty="0" smtClean="0">
                <a:hlinkClick r:id="rId2"/>
              </a:rPr>
              <a:t>&lt;http://commons.wikimedia.org/wiki/File:Calle_iluminada_de_Sueca-Literato_Azor%C3%ADn_2008_1.JPG</a:t>
            </a:r>
            <a:r>
              <a:rPr lang="cs-CZ" sz="1000" dirty="0" smtClean="0"/>
              <a:t>&gt;</a:t>
            </a:r>
          </a:p>
          <a:p>
            <a:endParaRPr lang="cs-CZ" sz="10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21506" name="Picture 2" descr="http://upload.wikimedia.org/wikipedia/commons/thumb/d/dd/Calle_iluminada_de_Sueca-Literato_Azor%C3%ADn_2008_1.JPG/220px-Calle_iluminada_de_Sueca-Literato_Azor%C3%ADn_2008_1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2420888"/>
            <a:ext cx="3672408" cy="2937926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s-ES" i="1" dirty="0" smtClean="0"/>
              <a:t>La cremà </a:t>
            </a:r>
            <a:r>
              <a:rPr lang="cs-CZ" dirty="0" smtClean="0"/>
              <a:t>– </a:t>
            </a:r>
            <a:r>
              <a:rPr lang="cs-CZ" dirty="0" err="1" smtClean="0"/>
              <a:t>quema</a:t>
            </a:r>
            <a:r>
              <a:rPr lang="cs-CZ" dirty="0" smtClean="0"/>
              <a:t>: se </a:t>
            </a:r>
            <a:r>
              <a:rPr lang="cs-CZ" dirty="0" err="1" smtClean="0"/>
              <a:t>queman</a:t>
            </a:r>
            <a:r>
              <a:rPr lang="cs-CZ" dirty="0" smtClean="0"/>
              <a:t> los </a:t>
            </a:r>
            <a:r>
              <a:rPr lang="cs-CZ" dirty="0" err="1" smtClean="0"/>
              <a:t>ninots</a:t>
            </a:r>
            <a:r>
              <a:rPr lang="cs-CZ" dirty="0" smtClean="0"/>
              <a:t> y se </a:t>
            </a:r>
            <a:r>
              <a:rPr lang="cs-CZ" dirty="0" err="1" smtClean="0"/>
              <a:t>termina</a:t>
            </a:r>
            <a:r>
              <a:rPr lang="cs-CZ" dirty="0" smtClean="0"/>
              <a:t> la </a:t>
            </a:r>
            <a:r>
              <a:rPr lang="cs-CZ" dirty="0" err="1" smtClean="0"/>
              <a:t>fiesta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03</a:t>
            </a:r>
            <a:r>
              <a:rPr lang="en-US" sz="1000" dirty="0" smtClean="0"/>
              <a:t>-</a:t>
            </a:r>
            <a:r>
              <a:rPr lang="cs-CZ" sz="1000" dirty="0" smtClean="0"/>
              <a:t>10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 </a:t>
            </a:r>
            <a:r>
              <a:rPr lang="cs-CZ" sz="1000" dirty="0" smtClean="0">
                <a:hlinkClick r:id="rId2"/>
              </a:rPr>
              <a:t>&lt;http://commons.wikimedia.org/wiki/File:Falla_egipcia_collapsing.jpg</a:t>
            </a:r>
            <a:r>
              <a:rPr lang="cs-CZ" sz="1000" dirty="0" smtClean="0"/>
              <a:t>&gt;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03</a:t>
            </a:r>
            <a:r>
              <a:rPr lang="en-US" sz="1000" dirty="0" smtClean="0"/>
              <a:t>-</a:t>
            </a:r>
            <a:r>
              <a:rPr lang="cs-CZ" sz="1000" dirty="0" smtClean="0"/>
              <a:t>10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  <a:endParaRPr lang="cs-CZ" sz="1000" dirty="0" smtClean="0">
              <a:hlinkClick r:id="rId3"/>
            </a:endParaRPr>
          </a:p>
          <a:p>
            <a:pPr>
              <a:buNone/>
            </a:pPr>
            <a:r>
              <a:rPr lang="cs-CZ" sz="1000" dirty="0" smtClean="0">
                <a:hlinkClick r:id="rId3"/>
              </a:rPr>
              <a:t>&lt;http://commons.wikimedia.org/wiki/File:Falla_Crema.jpg</a:t>
            </a:r>
            <a:r>
              <a:rPr lang="cs-CZ" sz="1000" dirty="0" smtClean="0"/>
              <a:t>&gt;</a:t>
            </a:r>
          </a:p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22530" name="Picture 2" descr="http://upload.wikimedia.org/wikipedia/commons/thumb/7/7e/Falla_Crema.jpg/160px-Falla_Crema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76056" y="1628800"/>
            <a:ext cx="3096344" cy="3928488"/>
          </a:xfrm>
          <a:prstGeom prst="rect">
            <a:avLst/>
          </a:prstGeom>
          <a:noFill/>
        </p:spPr>
      </p:pic>
      <p:pic>
        <p:nvPicPr>
          <p:cNvPr id="22532" name="Picture 4" descr="http://upload.wikimedia.org/wikipedia/commons/thumb/b/b7/Falla_egipcia_collapsing.jpg/250px-Falla_egipcia_collapsing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71600" y="3356992"/>
            <a:ext cx="3456384" cy="2060006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ln>
            <a:solidFill>
              <a:srgbClr val="FFC000"/>
            </a:solidFill>
          </a:ln>
        </p:spPr>
        <p:txBody>
          <a:bodyPr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La </a:t>
            </a:r>
            <a:r>
              <a:rPr lang="cs-CZ" dirty="0" err="1" smtClean="0">
                <a:solidFill>
                  <a:srgbClr val="FF0000"/>
                </a:solidFill>
              </a:rPr>
              <a:t>Feria</a:t>
            </a:r>
            <a:r>
              <a:rPr lang="cs-CZ" dirty="0" smtClean="0">
                <a:solidFill>
                  <a:srgbClr val="FF0000"/>
                </a:solidFill>
              </a:rPr>
              <a:t> de </a:t>
            </a:r>
            <a:r>
              <a:rPr lang="cs-CZ" dirty="0" err="1" smtClean="0">
                <a:solidFill>
                  <a:srgbClr val="FF0000"/>
                </a:solidFill>
              </a:rPr>
              <a:t>Abril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Se </a:t>
            </a:r>
            <a:r>
              <a:rPr lang="cs-CZ" dirty="0" err="1" smtClean="0"/>
              <a:t>celebra</a:t>
            </a:r>
            <a:r>
              <a:rPr lang="cs-CZ" dirty="0" smtClean="0"/>
              <a:t> </a:t>
            </a:r>
            <a:r>
              <a:rPr lang="cs-CZ" dirty="0" err="1" smtClean="0"/>
              <a:t>en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C000"/>
                </a:solidFill>
              </a:rPr>
              <a:t>abril</a:t>
            </a:r>
            <a:r>
              <a:rPr lang="cs-CZ" dirty="0" smtClean="0"/>
              <a:t> </a:t>
            </a:r>
            <a:r>
              <a:rPr lang="cs-CZ" dirty="0" err="1" smtClean="0"/>
              <a:t>en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C000"/>
                </a:solidFill>
              </a:rPr>
              <a:t>Sevilla</a:t>
            </a:r>
          </a:p>
          <a:p>
            <a:r>
              <a:rPr lang="cs-CZ" dirty="0" smtClean="0"/>
              <a:t>Se </a:t>
            </a:r>
            <a:r>
              <a:rPr lang="cs-CZ" dirty="0" err="1" smtClean="0"/>
              <a:t>celebra</a:t>
            </a:r>
            <a:r>
              <a:rPr lang="cs-CZ" dirty="0" smtClean="0"/>
              <a:t> de </a:t>
            </a:r>
            <a:r>
              <a:rPr lang="cs-CZ" dirty="0" err="1" smtClean="0"/>
              <a:t>lunes</a:t>
            </a:r>
            <a:r>
              <a:rPr lang="cs-CZ" dirty="0" smtClean="0"/>
              <a:t> a </a:t>
            </a:r>
            <a:r>
              <a:rPr lang="cs-CZ" dirty="0" err="1" smtClean="0"/>
              <a:t>domingo</a:t>
            </a:r>
            <a:endParaRPr lang="cs-CZ" dirty="0" smtClean="0"/>
          </a:p>
          <a:p>
            <a:r>
              <a:rPr lang="cs-CZ" dirty="0" err="1" smtClean="0"/>
              <a:t>Un</a:t>
            </a:r>
            <a:r>
              <a:rPr lang="cs-CZ" dirty="0" smtClean="0"/>
              <a:t> </a:t>
            </a:r>
            <a:r>
              <a:rPr lang="cs-CZ" dirty="0" err="1" smtClean="0"/>
              <a:t>conjunto</a:t>
            </a:r>
            <a:r>
              <a:rPr lang="cs-CZ" dirty="0" smtClean="0"/>
              <a:t> de </a:t>
            </a:r>
            <a:r>
              <a:rPr lang="cs-CZ" dirty="0" err="1" smtClean="0"/>
              <a:t>casetas</a:t>
            </a:r>
            <a:r>
              <a:rPr lang="cs-CZ" dirty="0" smtClean="0"/>
              <a:t> y </a:t>
            </a:r>
            <a:r>
              <a:rPr lang="cs-CZ" dirty="0" err="1" smtClean="0"/>
              <a:t>atracciones</a:t>
            </a:r>
            <a:endParaRPr lang="cs-CZ" dirty="0" smtClean="0"/>
          </a:p>
        </p:txBody>
      </p:sp>
      <p:sp>
        <p:nvSpPr>
          <p:cNvPr id="9" name="Zástupný symbol pro obsah 8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03</a:t>
            </a:r>
            <a:r>
              <a:rPr lang="en-US" sz="1000" dirty="0" smtClean="0"/>
              <a:t>-</a:t>
            </a:r>
            <a:r>
              <a:rPr lang="cs-CZ" sz="1000" dirty="0" smtClean="0"/>
              <a:t>10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  <a:endParaRPr lang="cs-CZ" sz="1000" dirty="0" smtClean="0">
              <a:hlinkClick r:id="rId2"/>
            </a:endParaRPr>
          </a:p>
          <a:p>
            <a:pPr>
              <a:buNone/>
            </a:pPr>
            <a:r>
              <a:rPr lang="cs-CZ" sz="1000" dirty="0" smtClean="0">
                <a:hlinkClick r:id="rId2"/>
              </a:rPr>
              <a:t>&lt;http://commons.wikimedia.org/wiki/File:SevillaFeriaDeAbril10.jpg</a:t>
            </a:r>
            <a:r>
              <a:rPr lang="cs-CZ" sz="1000" dirty="0" smtClean="0"/>
              <a:t>&gt;</a:t>
            </a:r>
          </a:p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24578" name="Picture 2" descr="SevillaFeriaDeAbril10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112" y="1988840"/>
            <a:ext cx="2212217" cy="3769618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1046</TotalTime>
  <Words>2076</Words>
  <Application>Microsoft Office PowerPoint</Application>
  <PresentationFormat>Předvádění na obrazovce (4:3)</PresentationFormat>
  <Paragraphs>570</Paragraphs>
  <Slides>35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36" baseType="lpstr">
      <vt:lpstr>Tok</vt:lpstr>
      <vt:lpstr>FIESTAS PATRONALES</vt:lpstr>
      <vt:lpstr>Fiestas patronales</vt:lpstr>
      <vt:lpstr>Prezentace aplikace PowerPoint</vt:lpstr>
      <vt:lpstr>Las Fallas</vt:lpstr>
      <vt:lpstr>Prezentace aplikace PowerPoint</vt:lpstr>
      <vt:lpstr>Prezentace aplikace PowerPoint</vt:lpstr>
      <vt:lpstr>Prezentace aplikace PowerPoint</vt:lpstr>
      <vt:lpstr>Prezentace aplikace PowerPoint</vt:lpstr>
      <vt:lpstr>La Feria de Abril</vt:lpstr>
      <vt:lpstr>Prezentace aplikace PowerPoint</vt:lpstr>
      <vt:lpstr>Las casetas</vt:lpstr>
      <vt:lpstr>La comida y la bebida</vt:lpstr>
      <vt:lpstr>El traje de Flamenca</vt:lpstr>
      <vt:lpstr>Prezentace aplikace PowerPoint</vt:lpstr>
      <vt:lpstr>El cante y el baile</vt:lpstr>
      <vt:lpstr>El paseo de caballos</vt:lpstr>
      <vt:lpstr>La "calle del Infierno"</vt:lpstr>
      <vt:lpstr>La Romería del Rocío</vt:lpstr>
      <vt:lpstr>Prezentace aplikace PowerPoint</vt:lpstr>
      <vt:lpstr>Prezentace aplikace PowerPoint</vt:lpstr>
      <vt:lpstr>Los Sanfermines</vt:lpstr>
      <vt:lpstr>El encierro</vt:lpstr>
      <vt:lpstr>Prezentace aplikace PowerPoint</vt:lpstr>
      <vt:lpstr>Prezentace aplikace PowerPoint</vt:lpstr>
      <vt:lpstr>Prezentace aplikace PowerPoint</vt:lpstr>
      <vt:lpstr>Fiestas del  Pilar</vt:lpstr>
      <vt:lpstr>La ofrenda de flores</vt:lpstr>
      <vt:lpstr>Prezentace aplikace PowerPoint</vt:lpstr>
      <vt:lpstr>Los gigantes y cabezudos</vt:lpstr>
      <vt:lpstr>Prezentace aplikace PowerPoint</vt:lpstr>
      <vt:lpstr>Los gigantes</vt:lpstr>
      <vt:lpstr>Los cabezudos</vt:lpstr>
      <vt:lpstr>Los castellers</vt:lpstr>
      <vt:lpstr>Prezentace aplikace PowerPoint</vt:lpstr>
      <vt:lpstr>Použité zdroje informací: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TÉMA PREZENTACE</dc:title>
  <dc:creator>riman</dc:creator>
  <cp:lastModifiedBy>riman</cp:lastModifiedBy>
  <cp:revision>101</cp:revision>
  <dcterms:created xsi:type="dcterms:W3CDTF">2012-09-18T04:01:33Z</dcterms:created>
  <dcterms:modified xsi:type="dcterms:W3CDTF">2013-06-10T10:42:29Z</dcterms:modified>
</cp:coreProperties>
</file>