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4" r:id="rId15"/>
    <p:sldId id="269" r:id="rId16"/>
    <p:sldId id="273" r:id="rId17"/>
    <p:sldId id="274" r:id="rId18"/>
    <p:sldId id="270" r:id="rId19"/>
    <p:sldId id="271" r:id="rId20"/>
    <p:sldId id="272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>
        <p:scale>
          <a:sx n="94" d="100"/>
          <a:sy n="94" d="100"/>
        </p:scale>
        <p:origin x="-90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63C7-D591-492C-BB83-10087C4D4E3B}" type="datetimeFigureOut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61FCE-2D9E-422F-9EE8-1289C7AB70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CAE4-3679-4EBC-B51F-C24CFA1F9B09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F974-0846-4D1A-A080-2D5492FD5DC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CE96-6998-4F30-B8F0-2F2AC11E5E8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7943-FE0C-4E08-9101-8FEBE0B6BECD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5CBE-4E27-4454-BE32-6D734347683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C0608-1A17-401B-8E25-6AB7DA4CDF48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1EDB-6AB7-447C-A0FF-7CC04EA9F99E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23F06-D856-4AAF-A034-EDABF59C974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74F86-A4BD-4213-A12D-CA9EFB9AF5D0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7D30-8863-4110-8541-ABD39C9E1DD5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14F2-2523-40FF-96F7-81E942A8849C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1719E3-E10C-45D9-8A5A-A0F8798DEF5B}" type="datetime1">
              <a:rPr lang="cs-CZ" smtClean="0"/>
              <a:pPr/>
              <a:t>10.6.2013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C3E9E-7B6F-4F1A-8493-0F3322D549F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evillaFeriaDeAbril10.jpg" TargetMode="External"/><Relationship Id="rId7" Type="http://schemas.openxmlformats.org/officeDocument/2006/relationships/image" Target="../media/image10.jpeg"/><Relationship Id="rId2" Type="http://schemas.openxmlformats.org/officeDocument/2006/relationships/hyperlink" Target="http://commons.wikimedia.org/wiki/File:Sanfermines_Vaquillas_Pamplona_05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SevillaFeriaDeAbril10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//commons.wikimedia.org/wiki/File:Sanfermines_Vaquillas_Pamplona_05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//commons.wikimedia.org/wiki/File:Sanfermines_Vaquillas_Pamplona_05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hyperlink" Target="//commons.wikimedia.org/wiki/File:SevillaFeriaDeAbril10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Virgen_Rocio.jpg" TargetMode="External"/><Relationship Id="rId2" Type="http://schemas.openxmlformats.org/officeDocument/2006/relationships/hyperlink" Target="http://commons.wikimedia.org/wiki/File:6_Falla_Plaza_del_Ayuntamiento_2012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hyperlink" Target="//commons.wikimedia.org/wiki/File:6_Falla_Plaza_del_Ayuntamiento_2012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//commons.wikimedia.org/wiki/File:6_Falla_Plaza_del_Ayuntamiento_2012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hyperlink" Target="http://en.wikipedia.org/wiki/File:Virgen_Rocio.jpg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hyperlink" Target="http://commons.wikimedia.org/wiki/File:Cabezudos_de_Zaragoza,_el_torero.jpg" TargetMode="External"/><Relationship Id="rId7" Type="http://schemas.openxmlformats.org/officeDocument/2006/relationships/hyperlink" Target="//commons.wikimedia.org/wiki/File:3d10_fm_de_vilafranca.jpg" TargetMode="External"/><Relationship Id="rId2" Type="http://schemas.openxmlformats.org/officeDocument/2006/relationships/hyperlink" Target="http://commons.wikimedia.org/wiki/File:Pamplona_Sanfermines_Calle_San_Nicolas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hyperlink" Target="//commons.wikimedia.org/wiki/File:Cabezudos_de_Zaragoza,_el_torero.jpg" TargetMode="External"/><Relationship Id="rId4" Type="http://schemas.openxmlformats.org/officeDocument/2006/relationships/hyperlink" Target="http://commons.wikimedia.org/wiki/File:3d10_fm_de_vilafranca.jp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//commons.wikimedia.org/wiki/File:Cabezudos_de_Zaragoza,_el_torero.jpg" TargetMode="External"/><Relationship Id="rId2" Type="http://schemas.openxmlformats.org/officeDocument/2006/relationships/hyperlink" Target="http://commons.wikimedia.org/wiki/File:Cabezudos_de_Zaragoza,_el_torero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eg"/><Relationship Id="rId5" Type="http://schemas.openxmlformats.org/officeDocument/2006/relationships/hyperlink" Target="//commons.wikimedia.org/wiki/File:3d10_fm_de_vilafranca.jpg" TargetMode="Externa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openclipart.org/people/kattekrab/xmas-holly.sv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Jesus_despojado_01.JPG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commons.wikimedia.org/wiki/File:Cabalgata_de_Baltasar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upload.wikimedia.org/wikipedia/commons/3/3c/Jesus_despojado_01.JPG" TargetMode="External"/><Relationship Id="rId5" Type="http://schemas.openxmlformats.org/officeDocument/2006/relationships/image" Target="../media/image3.jpeg"/><Relationship Id="rId4" Type="http://schemas.openxmlformats.org/officeDocument/2006/relationships/hyperlink" Target="//commons.wikimedia.org/wiki/File:Cabalgata_de_Baltasar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commons.wikimedia.org/wiki/File:Cabalgata_de_Baltasar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hyperlink" Target="//upload.wikimedia.org/wikipedia/commons/3/3c/Jesus_despojado_01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Acostados_en_un_lecho_de_tomate_-_La_Tomatina_2010.jpg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commons.wikimedia.org/wiki/File:Reina_carnaval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Acostados_en_un_lecho_de_tomate_-_La_Tomatina_2010.jpg" TargetMode="External"/><Relationship Id="rId5" Type="http://schemas.openxmlformats.org/officeDocument/2006/relationships/image" Target="../media/image5.jpeg"/><Relationship Id="rId4" Type="http://schemas.openxmlformats.org/officeDocument/2006/relationships/hyperlink" Target="//commons.wikimedia.org/wiki/File:Carnaval_1.jp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//commons.wikimedia.org/wiki/File:Acostados_en_un_lecho_de_tomate_-_La_Tomatina_2010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hyperlink" Target="//commons.wikimedia.org/wiki/File:Carnaval_1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Inti_Raymi.jpg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://commons.wikimedia.org/wiki/File:Calaveritas_de_chocolate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//commons.wikimedia.org/wiki/File:Inti_Raymi.jpg" TargetMode="External"/><Relationship Id="rId5" Type="http://schemas.openxmlformats.org/officeDocument/2006/relationships/image" Target="../media/image7.jpeg"/><Relationship Id="rId4" Type="http://schemas.openxmlformats.org/officeDocument/2006/relationships/hyperlink" Target="//commons.wikimedia.org/wiki/File:Calaveritas_de_chocolate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//commons.wikimedia.org/wiki/File:Calaveritas_de_chocolate.jpg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hyperlink" Target="//commons.wikimedia.org/wiki/File:Inti_Raymi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/>
              <a:t>FIESTAS - REPASO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200800" cy="1345704"/>
          </a:xfrm>
        </p:spPr>
        <p:txBody>
          <a:bodyPr>
            <a:normAutofit fontScale="92500" lnSpcReduction="20000"/>
          </a:bodyPr>
          <a:lstStyle/>
          <a:p>
            <a:pPr lvl="2" algn="l"/>
            <a:r>
              <a:rPr lang="cs-CZ" sz="2400" dirty="0" smtClean="0">
                <a:latin typeface="Cambria" pitchFamily="18" charset="0"/>
              </a:rPr>
              <a:t>Tematická oblast:	Reálie španělsky mluvících 			zemí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Autor:			Mgr. Monika Číhalová</a:t>
            </a:r>
          </a:p>
          <a:p>
            <a:pPr lvl="2" algn="l"/>
            <a:r>
              <a:rPr lang="cs-CZ" sz="2400" dirty="0" smtClean="0">
                <a:latin typeface="Cambria" pitchFamily="18" charset="0"/>
              </a:rPr>
              <a:t>Vytvořeno:		Březen 2013</a:t>
            </a:r>
            <a:endParaRPr lang="cs-CZ" sz="2400" dirty="0">
              <a:latin typeface="Cambr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3600400" cy="365125"/>
          </a:xfrm>
        </p:spPr>
        <p:txBody>
          <a:bodyPr/>
          <a:lstStyle/>
          <a:p>
            <a:pPr algn="ctr"/>
            <a:r>
              <a:rPr lang="cs-CZ" dirty="0" smtClean="0">
                <a:latin typeface="Cambria" pitchFamily="18" charset="0"/>
              </a:rPr>
              <a:t>Gymnázium, </a:t>
            </a:r>
            <a:r>
              <a:rPr lang="cs-CZ" dirty="0" err="1" smtClean="0">
                <a:latin typeface="Cambria" pitchFamily="18" charset="0"/>
              </a:rPr>
              <a:t>Ostrava</a:t>
            </a:r>
            <a:r>
              <a:rPr lang="cs-CZ" dirty="0" smtClean="0">
                <a:latin typeface="Cambria" pitchFamily="18" charset="0"/>
              </a:rPr>
              <a:t>-Zábřeh, Volgogradská 6a, </a:t>
            </a:r>
            <a:r>
              <a:rPr lang="cs-CZ" dirty="0" err="1" smtClean="0">
                <a:latin typeface="Cambria" pitchFamily="18" charset="0"/>
              </a:rPr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Obrázek 4" descr="P:\EU pracovni\Logolink bily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40" y="404664"/>
            <a:ext cx="5760720" cy="1249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&lt;http://commons.wikimedia.org/wiki/File:Sanfermines_Vaquillas_Pamplona_05.jpg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&lt;http://commons.wikimedia.org/wiki/File:SevillaFeriaDeAbril10.jpg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1/10/Sanfermines_Vaquillas_Pamplona_05.jpg/240px-Sanfermines_Vaquillas_Pamplona_05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204864"/>
            <a:ext cx="2286000" cy="3048001"/>
          </a:xfrm>
          <a:prstGeom prst="rect">
            <a:avLst/>
          </a:prstGeom>
          <a:noFill/>
        </p:spPr>
      </p:pic>
      <p:pic>
        <p:nvPicPr>
          <p:cNvPr id="7" name="Picture 2" descr="SevillaFeriaDeAbril10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80112" y="2132856"/>
            <a:ext cx="1872208" cy="319024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Sanfermines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Feria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Abril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1/10/Sanfermines_Vaquillas_Pamplona_05.jpg/240px-Sanfermines_Vaquillas_Pamplona_0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852936"/>
            <a:ext cx="2286000" cy="3048001"/>
          </a:xfrm>
          <a:prstGeom prst="rect">
            <a:avLst/>
          </a:prstGeom>
          <a:noFill/>
        </p:spPr>
      </p:pic>
      <p:pic>
        <p:nvPicPr>
          <p:cNvPr id="7" name="Picture 2" descr="SevillaFeriaDeAbril10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2564904"/>
            <a:ext cx="1872208" cy="319024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&lt;http://commons.wikimedia.org/wiki/File:6_Falla_Plaza_del_Ayuntamiento_2012.JPG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endParaRPr lang="cs-CZ" sz="1000" dirty="0" smtClean="0">
              <a:hlinkClick r:id="rId3"/>
            </a:endParaRPr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&lt;http://en.wikipedia.org/wiki/File:Virgen_Rocio.jpg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6 Falla Plaza del Ayuntamiento 201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84784"/>
            <a:ext cx="2667000" cy="4000501"/>
          </a:xfrm>
          <a:prstGeom prst="rect">
            <a:avLst/>
          </a:prstGeom>
          <a:noFill/>
        </p:spPr>
      </p:pic>
      <p:pic>
        <p:nvPicPr>
          <p:cNvPr id="17410" name="Picture 2" descr="http://upload.wikimedia.org/wikipedia/commons/thumb/a/ae/Virgen_Rocio.jpg/220px-Virgen_Rocio.jpg">
            <a:hlinkClick r:id="rId3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6056" y="2420888"/>
            <a:ext cx="3096344" cy="246300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Fallas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Romería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Rocío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6 Falla Plaza del Ayuntamiento 201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420888"/>
            <a:ext cx="2667000" cy="4000501"/>
          </a:xfrm>
          <a:prstGeom prst="rect">
            <a:avLst/>
          </a:prstGeom>
          <a:noFill/>
        </p:spPr>
      </p:pic>
      <p:pic>
        <p:nvPicPr>
          <p:cNvPr id="7" name="Picture 2" descr="http://upload.wikimedia.org/wikipedia/commons/thumb/a/ae/Virgen_Rocio.jpg/220px-Virgen_Roci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3068960"/>
            <a:ext cx="3096344" cy="246300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&lt;http://commons.wikimedia.org/wiki/File:Cabezudos_de_Zaragoza,_el_torero.jpg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4"/>
              </a:rPr>
              <a:t>&lt;http://commons.wikimedia.org/wiki/File:3d10_fm_de_vilafranca.jpg</a:t>
            </a:r>
            <a:r>
              <a:rPr lang="cs-CZ" sz="1000" dirty="0" smtClean="0"/>
              <a:t>&gt;</a:t>
            </a:r>
          </a:p>
          <a:p>
            <a:endParaRPr lang="cs-CZ" sz="2800" dirty="0" smtClean="0"/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12" name="Picture 4" descr="http://upload.wikimedia.org/wikipedia/commons/thumb/b/b6/Cabezudos_de_Zaragoza%2C_el_torero.jpg/220px-Cabezudos_de_Zaragoza%2C_el_torero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060848"/>
            <a:ext cx="2681745" cy="3571597"/>
          </a:xfrm>
          <a:prstGeom prst="rect">
            <a:avLst/>
          </a:prstGeom>
          <a:noFill/>
        </p:spPr>
      </p:pic>
      <p:pic>
        <p:nvPicPr>
          <p:cNvPr id="15" name="Picture 2" descr="3d10 fm de vilafranca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64088" y="2060848"/>
            <a:ext cx="2381250" cy="35718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Pilar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sz="2800" dirty="0" smtClean="0">
              <a:hlinkClick r:id="rId2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castellers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7" name="Picture 4" descr="http://upload.wikimedia.org/wikipedia/commons/thumb/b/b6/Cabezudos_de_Zaragoza%2C_el_torero.jpg/220px-Cabezudos_de_Zaragoza%2C_el_torer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564904"/>
            <a:ext cx="2520280" cy="3356555"/>
          </a:xfrm>
          <a:prstGeom prst="rect">
            <a:avLst/>
          </a:prstGeom>
          <a:noFill/>
        </p:spPr>
      </p:pic>
      <p:pic>
        <p:nvPicPr>
          <p:cNvPr id="8" name="Picture 2" descr="3d10 fm de vilafranca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52120" y="2420888"/>
            <a:ext cx="2381250" cy="357187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¿</a:t>
            </a:r>
            <a:r>
              <a:rPr lang="cs-CZ" dirty="0" err="1" smtClean="0">
                <a:solidFill>
                  <a:srgbClr val="FF0000"/>
                </a:solidFill>
              </a:rPr>
              <a:t>Dónde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tienen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lugar</a:t>
            </a:r>
            <a:r>
              <a:rPr lang="cs-CZ" dirty="0" smtClean="0">
                <a:solidFill>
                  <a:srgbClr val="FF0000"/>
                </a:solidFill>
              </a:rPr>
              <a:t> las </a:t>
            </a:r>
            <a:r>
              <a:rPr lang="cs-CZ" dirty="0" err="1" smtClean="0">
                <a:solidFill>
                  <a:srgbClr val="FF0000"/>
                </a:solidFill>
              </a:rPr>
              <a:t>fiestas</a:t>
            </a:r>
            <a:r>
              <a:rPr lang="cs-CZ" dirty="0" smtClean="0">
                <a:solidFill>
                  <a:srgbClr val="FF0000"/>
                </a:solidFill>
              </a:rPr>
              <a:t>? </a:t>
            </a:r>
            <a:r>
              <a:rPr lang="cs-CZ" dirty="0" err="1" smtClean="0">
                <a:solidFill>
                  <a:srgbClr val="FF0000"/>
                </a:solidFill>
              </a:rPr>
              <a:t>Une</a:t>
            </a:r>
            <a:r>
              <a:rPr lang="cs-CZ" dirty="0" smtClean="0">
                <a:solidFill>
                  <a:srgbClr val="FF0000"/>
                </a:solidFill>
              </a:rPr>
              <a:t> las </a:t>
            </a:r>
            <a:r>
              <a:rPr lang="cs-CZ" dirty="0" err="1" smtClean="0">
                <a:solidFill>
                  <a:srgbClr val="FF0000"/>
                </a:solidFill>
              </a:rPr>
              <a:t>dos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columnas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>
                <a:solidFill>
                  <a:srgbClr val="FF0000"/>
                </a:solidFill>
              </a:rPr>
              <a:t> la </a:t>
            </a:r>
            <a:r>
              <a:rPr lang="cs-CZ" dirty="0" err="1" smtClean="0">
                <a:solidFill>
                  <a:srgbClr val="FF0000"/>
                </a:solidFill>
              </a:rPr>
              <a:t>página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siguiente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Tomatina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Inti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Raymi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Muertos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Fallas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Feria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Abril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Sanfermines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Pilar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Perú</a:t>
            </a:r>
            <a:endParaRPr lang="cs-CZ" dirty="0" smtClean="0"/>
          </a:p>
          <a:p>
            <a:r>
              <a:rPr lang="cs-CZ" dirty="0" smtClean="0"/>
              <a:t>Zaragoza</a:t>
            </a:r>
          </a:p>
          <a:p>
            <a:r>
              <a:rPr lang="cs-CZ" dirty="0" err="1" smtClean="0"/>
              <a:t>Buñol</a:t>
            </a:r>
            <a:endParaRPr lang="cs-CZ" dirty="0" smtClean="0"/>
          </a:p>
          <a:p>
            <a:r>
              <a:rPr lang="cs-CZ" dirty="0" smtClean="0"/>
              <a:t>Sevilla</a:t>
            </a:r>
          </a:p>
          <a:p>
            <a:r>
              <a:rPr lang="cs-CZ" dirty="0" err="1" smtClean="0"/>
              <a:t>México</a:t>
            </a:r>
            <a:endParaRPr lang="cs-CZ" dirty="0" smtClean="0"/>
          </a:p>
          <a:p>
            <a:r>
              <a:rPr lang="cs-CZ" dirty="0" err="1" smtClean="0"/>
              <a:t>Pamplona</a:t>
            </a:r>
            <a:endParaRPr lang="cs-CZ" dirty="0" smtClean="0"/>
          </a:p>
          <a:p>
            <a:r>
              <a:rPr lang="cs-CZ" dirty="0" err="1" smtClean="0"/>
              <a:t>Valencia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>
                <a:solidFill>
                  <a:srgbClr val="FF0000"/>
                </a:solidFill>
              </a:rPr>
              <a:t> las  </a:t>
            </a:r>
            <a:r>
              <a:rPr lang="cs-CZ" dirty="0" err="1" smtClean="0">
                <a:solidFill>
                  <a:srgbClr val="FF0000"/>
                </a:solidFill>
              </a:rPr>
              <a:t>páginas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siguientes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une</a:t>
            </a:r>
            <a:r>
              <a:rPr lang="cs-CZ" dirty="0" smtClean="0">
                <a:solidFill>
                  <a:srgbClr val="FF0000"/>
                </a:solidFill>
              </a:rPr>
              <a:t> las </a:t>
            </a:r>
            <a:r>
              <a:rPr lang="cs-CZ" dirty="0" err="1" smtClean="0">
                <a:solidFill>
                  <a:srgbClr val="FF0000"/>
                </a:solidFill>
              </a:rPr>
              <a:t>dos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columnas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Día</a:t>
            </a:r>
            <a:r>
              <a:rPr lang="cs-CZ" dirty="0" smtClean="0"/>
              <a:t> de la </a:t>
            </a:r>
            <a:r>
              <a:rPr lang="cs-CZ" dirty="0" err="1" smtClean="0"/>
              <a:t>Hispanidad</a:t>
            </a:r>
            <a:endParaRPr lang="cs-CZ" dirty="0" smtClean="0"/>
          </a:p>
          <a:p>
            <a:r>
              <a:rPr lang="cs-CZ" dirty="0" err="1" smtClean="0"/>
              <a:t>Guantes</a:t>
            </a:r>
            <a:r>
              <a:rPr lang="cs-CZ" dirty="0" smtClean="0"/>
              <a:t> y </a:t>
            </a:r>
            <a:r>
              <a:rPr lang="cs-CZ" dirty="0" err="1" smtClean="0"/>
              <a:t>gafas</a:t>
            </a:r>
            <a:endParaRPr lang="cs-CZ" dirty="0" smtClean="0"/>
          </a:p>
          <a:p>
            <a:r>
              <a:rPr lang="cs-CZ" dirty="0" err="1" smtClean="0"/>
              <a:t>Villancicos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fiesta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sol</a:t>
            </a:r>
          </a:p>
          <a:p>
            <a:r>
              <a:rPr lang="cs-CZ" dirty="0" err="1" smtClean="0"/>
              <a:t>Procesiones</a:t>
            </a:r>
            <a:endParaRPr lang="cs-CZ" dirty="0" smtClean="0"/>
          </a:p>
          <a:p>
            <a:r>
              <a:rPr lang="cs-CZ" dirty="0" err="1" smtClean="0"/>
              <a:t>Disfraces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Navidad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Semana </a:t>
            </a:r>
            <a:r>
              <a:rPr lang="cs-CZ" dirty="0" err="1" smtClean="0">
                <a:solidFill>
                  <a:srgbClr val="FFC000"/>
                </a:solidFill>
              </a:rPr>
              <a:t>Santa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12 de </a:t>
            </a:r>
            <a:r>
              <a:rPr lang="cs-CZ" dirty="0" err="1" smtClean="0">
                <a:solidFill>
                  <a:srgbClr val="FFC000"/>
                </a:solidFill>
              </a:rPr>
              <a:t>octubre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Carnavales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Tomatina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err="1" smtClean="0">
                <a:solidFill>
                  <a:srgbClr val="FFC000"/>
                </a:solidFill>
              </a:rPr>
              <a:t>Inti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Raymi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¿</a:t>
            </a: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es </a:t>
            </a:r>
            <a:r>
              <a:rPr lang="cs-CZ" dirty="0" err="1" smtClean="0">
                <a:solidFill>
                  <a:srgbClr val="FF0000"/>
                </a:solidFill>
              </a:rPr>
              <a:t>una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fiesta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¿</a:t>
            </a: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hace</a:t>
            </a:r>
            <a:r>
              <a:rPr lang="cs-CZ" dirty="0" smtClean="0">
                <a:solidFill>
                  <a:srgbClr val="FF0000"/>
                </a:solidFill>
              </a:rPr>
              <a:t> la </a:t>
            </a:r>
            <a:r>
              <a:rPr lang="cs-CZ" dirty="0" err="1" smtClean="0">
                <a:solidFill>
                  <a:srgbClr val="FF0000"/>
                </a:solidFill>
              </a:rPr>
              <a:t>gente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durante</a:t>
            </a:r>
            <a:r>
              <a:rPr lang="cs-CZ" dirty="0" smtClean="0">
                <a:solidFill>
                  <a:srgbClr val="FF0000"/>
                </a:solidFill>
              </a:rPr>
              <a:t> la </a:t>
            </a:r>
            <a:r>
              <a:rPr lang="cs-CZ" dirty="0" err="1" smtClean="0">
                <a:solidFill>
                  <a:srgbClr val="FF0000"/>
                </a:solidFill>
              </a:rPr>
              <a:t>fiesta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¿</a:t>
            </a: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tipos</a:t>
            </a:r>
            <a:r>
              <a:rPr lang="cs-CZ" dirty="0" smtClean="0">
                <a:solidFill>
                  <a:srgbClr val="FF0000"/>
                </a:solidFill>
              </a:rPr>
              <a:t> de </a:t>
            </a:r>
            <a:r>
              <a:rPr lang="cs-CZ" dirty="0" err="1" smtClean="0">
                <a:solidFill>
                  <a:srgbClr val="FF0000"/>
                </a:solidFill>
              </a:rPr>
              <a:t>fiestas</a:t>
            </a:r>
            <a:r>
              <a:rPr lang="cs-CZ" dirty="0" smtClean="0">
                <a:solidFill>
                  <a:srgbClr val="FF0000"/>
                </a:solidFill>
              </a:rPr>
              <a:t> se </a:t>
            </a:r>
            <a:r>
              <a:rPr lang="cs-CZ" dirty="0" err="1" smtClean="0">
                <a:solidFill>
                  <a:srgbClr val="FF0000"/>
                </a:solidFill>
              </a:rPr>
              <a:t>celebran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España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¿</a:t>
            </a: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tienen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común</a:t>
            </a:r>
            <a:r>
              <a:rPr lang="cs-CZ" dirty="0" smtClean="0">
                <a:solidFill>
                  <a:srgbClr val="FF0000"/>
                </a:solidFill>
              </a:rPr>
              <a:t> las </a:t>
            </a:r>
            <a:r>
              <a:rPr lang="cs-CZ" dirty="0" err="1" smtClean="0">
                <a:solidFill>
                  <a:srgbClr val="FF0000"/>
                </a:solidFill>
              </a:rPr>
              <a:t>fiestas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España</a:t>
            </a:r>
            <a:r>
              <a:rPr lang="cs-CZ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915816" y="6309320"/>
            <a:ext cx="3352800" cy="365125"/>
          </a:xfrm>
        </p:spPr>
        <p:txBody>
          <a:bodyPr/>
          <a:lstStyle/>
          <a:p>
            <a:pPr algn="ctr"/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traje</a:t>
            </a:r>
            <a:r>
              <a:rPr lang="cs-CZ" dirty="0" smtClean="0"/>
              <a:t> de </a:t>
            </a:r>
            <a:r>
              <a:rPr lang="cs-CZ" dirty="0" err="1" smtClean="0"/>
              <a:t>flamenca</a:t>
            </a:r>
            <a:endParaRPr lang="cs-CZ" dirty="0" smtClean="0"/>
          </a:p>
          <a:p>
            <a:r>
              <a:rPr lang="cs-CZ" dirty="0" err="1" smtClean="0"/>
              <a:t>Gigantes</a:t>
            </a:r>
            <a:r>
              <a:rPr lang="cs-CZ" dirty="0" smtClean="0"/>
              <a:t> y </a:t>
            </a:r>
            <a:r>
              <a:rPr lang="cs-CZ" dirty="0" err="1" smtClean="0"/>
              <a:t>cabezudos</a:t>
            </a:r>
            <a:endParaRPr lang="cs-CZ" dirty="0" smtClean="0"/>
          </a:p>
          <a:p>
            <a:r>
              <a:rPr lang="cs-CZ" dirty="0" err="1" smtClean="0"/>
              <a:t>Calaveras</a:t>
            </a:r>
            <a:endParaRPr lang="cs-CZ" dirty="0" smtClean="0"/>
          </a:p>
          <a:p>
            <a:r>
              <a:rPr lang="cs-CZ" dirty="0" err="1" smtClean="0"/>
              <a:t>Pelegrinos</a:t>
            </a:r>
            <a:endParaRPr lang="cs-CZ" dirty="0" smtClean="0"/>
          </a:p>
          <a:p>
            <a:r>
              <a:rPr lang="cs-CZ" dirty="0" err="1" smtClean="0"/>
              <a:t>Encierros</a:t>
            </a:r>
            <a:endParaRPr lang="cs-CZ" dirty="0" smtClean="0"/>
          </a:p>
          <a:p>
            <a:r>
              <a:rPr lang="cs-CZ" dirty="0" err="1" smtClean="0"/>
              <a:t>Ninots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Muertos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Las </a:t>
            </a:r>
            <a:r>
              <a:rPr lang="cs-CZ" dirty="0" err="1" smtClean="0">
                <a:solidFill>
                  <a:srgbClr val="FFC000"/>
                </a:solidFill>
              </a:rPr>
              <a:t>Fallas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Feria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Abril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Romería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Rocío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Los </a:t>
            </a:r>
            <a:r>
              <a:rPr lang="cs-CZ" dirty="0" err="1" smtClean="0">
                <a:solidFill>
                  <a:srgbClr val="FFC000"/>
                </a:solidFill>
              </a:rPr>
              <a:t>Sanfermines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Pilar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pPr algn="ctr"/>
            <a:endParaRPr lang="cs-CZ" sz="2800" dirty="0" smtClean="0">
              <a:solidFill>
                <a:srgbClr val="FF0000"/>
              </a:solidFill>
            </a:endParaRPr>
          </a:p>
          <a:p>
            <a:pPr algn="ctr"/>
            <a:endParaRPr lang="cs-CZ" sz="2800" dirty="0" smtClean="0">
              <a:solidFill>
                <a:srgbClr val="FF0000"/>
              </a:solidFill>
            </a:endParaRPr>
          </a:p>
          <a:p>
            <a:pPr algn="ctr"/>
            <a:endParaRPr lang="cs-CZ" sz="2800" dirty="0" smtClean="0">
              <a:solidFill>
                <a:srgbClr val="FF0000"/>
              </a:solidFill>
            </a:endParaRPr>
          </a:p>
          <a:p>
            <a:pPr algn="ctr"/>
            <a:r>
              <a:rPr lang="cs-CZ" sz="2800" dirty="0" smtClean="0">
                <a:solidFill>
                  <a:srgbClr val="FF0000"/>
                </a:solidFill>
              </a:rPr>
              <a:t>¿</a:t>
            </a:r>
            <a:r>
              <a:rPr lang="cs-CZ" sz="2800" dirty="0" err="1" smtClean="0">
                <a:solidFill>
                  <a:srgbClr val="FF0000"/>
                </a:solidFill>
              </a:rPr>
              <a:t>Qué</a:t>
            </a:r>
            <a:r>
              <a:rPr lang="cs-CZ" sz="2800" dirty="0" smtClean="0">
                <a:solidFill>
                  <a:srgbClr val="FF0000"/>
                </a:solidFill>
              </a:rPr>
              <a:t> has </a:t>
            </a:r>
            <a:r>
              <a:rPr lang="cs-CZ" sz="2800" dirty="0" err="1" smtClean="0">
                <a:solidFill>
                  <a:srgbClr val="FF0000"/>
                </a:solidFill>
              </a:rPr>
              <a:t>recordado</a:t>
            </a:r>
            <a:r>
              <a:rPr lang="cs-CZ" sz="2800" dirty="0" smtClean="0">
                <a:solidFill>
                  <a:srgbClr val="FF0000"/>
                </a:solidFill>
              </a:rPr>
              <a:t> de las </a:t>
            </a:r>
            <a:r>
              <a:rPr lang="cs-CZ" sz="2800" dirty="0" err="1" smtClean="0">
                <a:solidFill>
                  <a:srgbClr val="FF0000"/>
                </a:solidFill>
              </a:rPr>
              <a:t>fiestas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hispanoaméricas</a:t>
            </a:r>
            <a:r>
              <a:rPr lang="cs-CZ" sz="2800" dirty="0" smtClean="0">
                <a:solidFill>
                  <a:srgbClr val="FF0000"/>
                </a:solidFill>
              </a:rPr>
              <a:t>?</a:t>
            </a:r>
          </a:p>
          <a:p>
            <a:pPr algn="ctr"/>
            <a:r>
              <a:rPr lang="cs-CZ" sz="2800" dirty="0" err="1" smtClean="0">
                <a:solidFill>
                  <a:srgbClr val="FF0000"/>
                </a:solidFill>
              </a:rPr>
              <a:t>Contesta</a:t>
            </a:r>
            <a:r>
              <a:rPr lang="cs-CZ" sz="2800" dirty="0" smtClean="0">
                <a:solidFill>
                  <a:srgbClr val="FF0000"/>
                </a:solidFill>
              </a:rPr>
              <a:t> las </a:t>
            </a:r>
            <a:r>
              <a:rPr lang="cs-CZ" sz="2800" dirty="0" err="1" smtClean="0">
                <a:solidFill>
                  <a:srgbClr val="FF0000"/>
                </a:solidFill>
              </a:rPr>
              <a:t>preguntas</a:t>
            </a:r>
            <a:endParaRPr lang="cs-CZ" sz="2800" dirty="0" smtClean="0">
              <a:solidFill>
                <a:srgbClr val="FF0000"/>
              </a:solidFill>
            </a:endParaRPr>
          </a:p>
          <a:p>
            <a:endParaRPr lang="cs-CZ" sz="800" dirty="0" smtClean="0">
              <a:hlinkClick r:id="rId2"/>
            </a:endParaRP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La </a:t>
            </a:r>
            <a:r>
              <a:rPr lang="cs-CZ" sz="4000" dirty="0" err="1" smtClean="0">
                <a:solidFill>
                  <a:srgbClr val="FFC000"/>
                </a:solidFill>
              </a:rPr>
              <a:t>Navidad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0000"/>
                </a:solidFill>
              </a:rPr>
              <a:t>une</a:t>
            </a:r>
            <a:r>
              <a:rPr lang="cs-CZ" sz="4000" dirty="0" smtClean="0">
                <a:solidFill>
                  <a:srgbClr val="FF0000"/>
                </a:solidFill>
              </a:rPr>
              <a:t> los </a:t>
            </a:r>
            <a:r>
              <a:rPr lang="cs-CZ" sz="4000" dirty="0" err="1" smtClean="0">
                <a:solidFill>
                  <a:srgbClr val="FF0000"/>
                </a:solidFill>
              </a:rPr>
              <a:t>eventos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con</a:t>
            </a:r>
            <a:r>
              <a:rPr lang="cs-CZ" sz="4000" dirty="0" smtClean="0">
                <a:solidFill>
                  <a:srgbClr val="FF0000"/>
                </a:solidFill>
              </a:rPr>
              <a:t> los </a:t>
            </a:r>
            <a:r>
              <a:rPr lang="cs-CZ" sz="4000" dirty="0" err="1" smtClean="0">
                <a:solidFill>
                  <a:srgbClr val="FF0000"/>
                </a:solidFill>
              </a:rPr>
              <a:t>días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fontAlgn="t"/>
            <a:endParaRPr lang="cs-CZ" dirty="0" smtClean="0"/>
          </a:p>
          <a:p>
            <a:pPr fontAlgn="t"/>
            <a:r>
              <a:rPr lang="cs-CZ" dirty="0" smtClean="0"/>
              <a:t>El 22 de </a:t>
            </a:r>
            <a:r>
              <a:rPr lang="cs-CZ" dirty="0" err="1" smtClean="0"/>
              <a:t>diciembre</a:t>
            </a:r>
            <a:endParaRPr lang="cs-CZ" dirty="0" smtClean="0"/>
          </a:p>
          <a:p>
            <a:pPr fontAlgn="t"/>
            <a:r>
              <a:rPr lang="cs-CZ" dirty="0" smtClean="0"/>
              <a:t>El 24 de </a:t>
            </a:r>
            <a:r>
              <a:rPr lang="cs-CZ" dirty="0" err="1" smtClean="0"/>
              <a:t>diciembre</a:t>
            </a:r>
            <a:r>
              <a:rPr lang="cs-CZ" dirty="0" smtClean="0"/>
              <a:t> </a:t>
            </a:r>
          </a:p>
          <a:p>
            <a:pPr fontAlgn="t"/>
            <a:r>
              <a:rPr lang="cs-CZ" dirty="0" smtClean="0"/>
              <a:t>El 25 de </a:t>
            </a:r>
            <a:r>
              <a:rPr lang="cs-CZ" dirty="0" err="1" smtClean="0"/>
              <a:t>diciembre</a:t>
            </a:r>
            <a:endParaRPr lang="cs-CZ" dirty="0" smtClean="0"/>
          </a:p>
          <a:p>
            <a:pPr fontAlgn="t"/>
            <a:r>
              <a:rPr lang="cs-CZ" dirty="0" smtClean="0"/>
              <a:t>El 28 de </a:t>
            </a:r>
            <a:r>
              <a:rPr lang="cs-CZ" dirty="0" err="1" smtClean="0"/>
              <a:t>diciembre</a:t>
            </a:r>
            <a:endParaRPr lang="cs-CZ" dirty="0" smtClean="0"/>
          </a:p>
          <a:p>
            <a:pPr fontAlgn="t"/>
            <a:r>
              <a:rPr lang="cs-CZ" dirty="0" smtClean="0"/>
              <a:t>El 31 de </a:t>
            </a:r>
            <a:r>
              <a:rPr lang="cs-CZ" dirty="0" err="1" smtClean="0"/>
              <a:t>diciembre</a:t>
            </a:r>
            <a:endParaRPr lang="cs-CZ" dirty="0" smtClean="0"/>
          </a:p>
          <a:p>
            <a:pPr fontAlgn="t"/>
            <a:r>
              <a:rPr lang="cs-CZ" dirty="0" smtClean="0"/>
              <a:t>El 1 de </a:t>
            </a:r>
            <a:r>
              <a:rPr lang="cs-CZ" dirty="0" err="1" smtClean="0"/>
              <a:t>enero</a:t>
            </a:r>
            <a:endParaRPr lang="cs-CZ" dirty="0" smtClean="0"/>
          </a:p>
          <a:p>
            <a:pPr fontAlgn="t"/>
            <a:r>
              <a:rPr lang="cs-CZ" dirty="0" smtClean="0"/>
              <a:t>El 5 de </a:t>
            </a:r>
            <a:r>
              <a:rPr lang="cs-CZ" dirty="0" err="1" smtClean="0"/>
              <a:t>enero</a:t>
            </a:r>
            <a:endParaRPr lang="cs-CZ" dirty="0" smtClean="0"/>
          </a:p>
          <a:p>
            <a:pPr fontAlgn="t"/>
            <a:r>
              <a:rPr lang="cs-CZ" dirty="0" smtClean="0"/>
              <a:t>El 6 de </a:t>
            </a:r>
            <a:r>
              <a:rPr lang="cs-CZ" dirty="0" err="1" smtClean="0"/>
              <a:t>enero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cs-CZ" dirty="0" smtClean="0"/>
              <a:t> </a:t>
            </a:r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los </a:t>
            </a:r>
            <a:r>
              <a:rPr lang="cs-CZ" dirty="0" err="1" smtClean="0">
                <a:solidFill>
                  <a:srgbClr val="FFC000"/>
                </a:solidFill>
              </a:rPr>
              <a:t>Inocentes</a:t>
            </a:r>
            <a:endParaRPr lang="cs-CZ" dirty="0" smtClean="0">
              <a:solidFill>
                <a:srgbClr val="FFC000"/>
              </a:solidFill>
            </a:endParaRPr>
          </a:p>
          <a:p>
            <a:pPr fontAlgn="t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Nochebuena</a:t>
            </a:r>
            <a:endParaRPr lang="cs-CZ" dirty="0" smtClean="0">
              <a:solidFill>
                <a:srgbClr val="FFC000"/>
              </a:solidFill>
            </a:endParaRPr>
          </a:p>
          <a:p>
            <a:pPr fontAlgn="t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Nochevieja</a:t>
            </a:r>
            <a:endParaRPr lang="cs-CZ" dirty="0" smtClean="0">
              <a:solidFill>
                <a:srgbClr val="FFC000"/>
              </a:solidFill>
            </a:endParaRPr>
          </a:p>
          <a:p>
            <a:pPr fontAlgn="t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Cabalgata</a:t>
            </a:r>
            <a:r>
              <a:rPr lang="cs-CZ" dirty="0" smtClean="0">
                <a:solidFill>
                  <a:srgbClr val="FFC000"/>
                </a:solidFill>
              </a:rPr>
              <a:t> de los </a:t>
            </a:r>
            <a:r>
              <a:rPr lang="cs-CZ" dirty="0" err="1" smtClean="0">
                <a:solidFill>
                  <a:srgbClr val="FFC000"/>
                </a:solidFill>
              </a:rPr>
              <a:t>Reyes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Magos</a:t>
            </a:r>
            <a:endParaRPr lang="cs-CZ" dirty="0" smtClean="0">
              <a:solidFill>
                <a:srgbClr val="FFC000"/>
              </a:solidFill>
            </a:endParaRPr>
          </a:p>
          <a:p>
            <a:pPr fontAlgn="t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Sorteo</a:t>
            </a:r>
            <a:r>
              <a:rPr lang="cs-CZ" dirty="0" smtClean="0">
                <a:solidFill>
                  <a:srgbClr val="FFC000"/>
                </a:solidFill>
              </a:rPr>
              <a:t> de la </a:t>
            </a:r>
            <a:r>
              <a:rPr lang="cs-CZ" dirty="0" err="1" smtClean="0">
                <a:solidFill>
                  <a:srgbClr val="FFC000"/>
                </a:solidFill>
              </a:rPr>
              <a:t>Lotería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Navidad</a:t>
            </a:r>
            <a:endParaRPr lang="cs-CZ" dirty="0" smtClean="0">
              <a:solidFill>
                <a:srgbClr val="FFC000"/>
              </a:solidFill>
            </a:endParaRPr>
          </a:p>
          <a:p>
            <a:pPr fontAlgn="t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Reyes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Magos</a:t>
            </a:r>
            <a:endParaRPr lang="cs-CZ" dirty="0" smtClean="0">
              <a:solidFill>
                <a:srgbClr val="FFC000"/>
              </a:solidFill>
            </a:endParaRPr>
          </a:p>
          <a:p>
            <a:pPr fontAlgn="t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del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Año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Nuevo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Navidad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La </a:t>
            </a:r>
            <a:r>
              <a:rPr lang="cs-CZ" sz="4000" dirty="0" err="1" smtClean="0">
                <a:solidFill>
                  <a:srgbClr val="FFC000"/>
                </a:solidFill>
              </a:rPr>
              <a:t>Navidad</a:t>
            </a:r>
            <a:r>
              <a:rPr lang="cs-CZ" sz="4000" dirty="0" smtClean="0">
                <a:solidFill>
                  <a:srgbClr val="FFC000"/>
                </a:solidFill>
              </a:rPr>
              <a:t> –</a:t>
            </a:r>
            <a:r>
              <a:rPr lang="cs-CZ" sz="4000" dirty="0" smtClean="0"/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villancico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belén</a:t>
            </a:r>
            <a:endParaRPr lang="cs-CZ" dirty="0" smtClean="0"/>
          </a:p>
          <a:p>
            <a:r>
              <a:rPr lang="cs-CZ" dirty="0" smtClean="0"/>
              <a:t>„El </a:t>
            </a:r>
            <a:r>
              <a:rPr lang="cs-CZ" dirty="0" err="1" smtClean="0"/>
              <a:t>gordo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cava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Día</a:t>
            </a:r>
            <a:r>
              <a:rPr lang="cs-CZ" dirty="0" smtClean="0"/>
              <a:t> de los Santos </a:t>
            </a:r>
            <a:r>
              <a:rPr lang="cs-CZ" dirty="0" err="1" smtClean="0"/>
              <a:t>Inocentes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cotillón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Las </a:t>
            </a:r>
            <a:r>
              <a:rPr lang="cs-CZ" sz="4000" dirty="0" err="1" smtClean="0">
                <a:solidFill>
                  <a:srgbClr val="FFC000"/>
                </a:solidFill>
              </a:rPr>
              <a:t>Fallas</a:t>
            </a:r>
            <a:r>
              <a:rPr lang="cs-CZ" sz="4000" dirty="0" smtClean="0">
                <a:solidFill>
                  <a:srgbClr val="FFC000"/>
                </a:solidFill>
              </a:rPr>
              <a:t> –</a:t>
            </a:r>
            <a:r>
              <a:rPr lang="cs-CZ" sz="4000" dirty="0" smtClean="0"/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Los </a:t>
            </a:r>
            <a:r>
              <a:rPr lang="cs-CZ" dirty="0" err="1" smtClean="0"/>
              <a:t>ninots</a:t>
            </a:r>
            <a:endParaRPr lang="cs-CZ" dirty="0" smtClean="0"/>
          </a:p>
          <a:p>
            <a:r>
              <a:rPr lang="cs-CZ" dirty="0" smtClean="0"/>
              <a:t>L</a:t>
            </a:r>
            <a:r>
              <a:rPr lang="es-ES" dirty="0" smtClean="0"/>
              <a:t>a despertà</a:t>
            </a:r>
            <a:endParaRPr lang="cs-CZ" dirty="0" smtClean="0"/>
          </a:p>
          <a:p>
            <a:r>
              <a:rPr lang="es-ES" dirty="0" smtClean="0"/>
              <a:t>La cremà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es-ES" dirty="0" smtClean="0"/>
              <a:t>Cabalgata del Ninot</a:t>
            </a:r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La </a:t>
            </a:r>
            <a:r>
              <a:rPr lang="cs-CZ" sz="4000" dirty="0" err="1" smtClean="0">
                <a:solidFill>
                  <a:srgbClr val="FFC000"/>
                </a:solidFill>
              </a:rPr>
              <a:t>Feria</a:t>
            </a:r>
            <a:r>
              <a:rPr lang="cs-CZ" sz="4000" dirty="0" smtClean="0">
                <a:solidFill>
                  <a:srgbClr val="FFC000"/>
                </a:solidFill>
              </a:rPr>
              <a:t> de </a:t>
            </a:r>
            <a:r>
              <a:rPr lang="cs-CZ" sz="4000" dirty="0" err="1" smtClean="0">
                <a:solidFill>
                  <a:srgbClr val="FFC000"/>
                </a:solidFill>
              </a:rPr>
              <a:t>Abril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Las </a:t>
            </a:r>
            <a:r>
              <a:rPr lang="cs-CZ" dirty="0" err="1" smtClean="0"/>
              <a:t>casetas</a:t>
            </a:r>
            <a:endParaRPr lang="cs-CZ" dirty="0" smtClean="0"/>
          </a:p>
          <a:p>
            <a:r>
              <a:rPr lang="cs-CZ" smtClean="0"/>
              <a:t>„La </a:t>
            </a:r>
            <a:r>
              <a:rPr lang="cs-CZ" dirty="0" err="1" smtClean="0"/>
              <a:t>calle</a:t>
            </a:r>
            <a:r>
              <a:rPr lang="cs-CZ" dirty="0" smtClean="0"/>
              <a:t> </a:t>
            </a:r>
            <a:r>
              <a:rPr lang="cs-CZ" dirty="0" err="1" smtClean="0"/>
              <a:t>del</a:t>
            </a:r>
            <a:r>
              <a:rPr lang="cs-CZ" dirty="0" smtClean="0"/>
              <a:t> </a:t>
            </a:r>
            <a:r>
              <a:rPr lang="cs-CZ" dirty="0" err="1" smtClean="0"/>
              <a:t>Infierno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El </a:t>
            </a:r>
            <a:r>
              <a:rPr lang="cs-CZ" dirty="0" err="1" smtClean="0"/>
              <a:t>traje</a:t>
            </a:r>
            <a:r>
              <a:rPr lang="cs-CZ" dirty="0" smtClean="0"/>
              <a:t> de </a:t>
            </a:r>
            <a:r>
              <a:rPr lang="cs-CZ" dirty="0" err="1" smtClean="0"/>
              <a:t>Flamenca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La Semana </a:t>
            </a:r>
            <a:r>
              <a:rPr lang="cs-CZ" sz="4000" dirty="0" err="1" smtClean="0">
                <a:solidFill>
                  <a:srgbClr val="FFC000"/>
                </a:solidFill>
              </a:rPr>
              <a:t>Santa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Cuaresma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procesión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paso</a:t>
            </a:r>
            <a:r>
              <a:rPr lang="cs-CZ" dirty="0" smtClean="0"/>
              <a:t> (la </a:t>
            </a:r>
            <a:r>
              <a:rPr lang="cs-CZ" dirty="0" err="1" smtClean="0"/>
              <a:t>escena</a:t>
            </a:r>
            <a:r>
              <a:rPr lang="cs-CZ" dirty="0" smtClean="0"/>
              <a:t>)</a:t>
            </a:r>
          </a:p>
          <a:p>
            <a:r>
              <a:rPr lang="cs-CZ" dirty="0" smtClean="0"/>
              <a:t>Los </a:t>
            </a:r>
            <a:r>
              <a:rPr lang="cs-CZ" dirty="0" err="1" smtClean="0"/>
              <a:t>capuces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El </a:t>
            </a:r>
            <a:r>
              <a:rPr lang="cs-CZ" sz="4000" dirty="0" err="1" smtClean="0">
                <a:solidFill>
                  <a:srgbClr val="FFC000"/>
                </a:solidFill>
              </a:rPr>
              <a:t>día</a:t>
            </a:r>
            <a:r>
              <a:rPr lang="cs-CZ" sz="4000" dirty="0" smtClean="0">
                <a:solidFill>
                  <a:srgbClr val="FFC000"/>
                </a:solidFill>
              </a:rPr>
              <a:t> de </a:t>
            </a:r>
            <a:r>
              <a:rPr lang="cs-CZ" sz="4000" dirty="0" err="1" smtClean="0">
                <a:solidFill>
                  <a:srgbClr val="FFC000"/>
                </a:solidFill>
              </a:rPr>
              <a:t>Muertos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altar</a:t>
            </a:r>
            <a:r>
              <a:rPr lang="cs-CZ" dirty="0" smtClean="0"/>
              <a:t> de </a:t>
            </a:r>
            <a:r>
              <a:rPr lang="cs-CZ" dirty="0" err="1" smtClean="0"/>
              <a:t>muertos</a:t>
            </a:r>
            <a:endParaRPr lang="cs-CZ" dirty="0" smtClean="0"/>
          </a:p>
          <a:p>
            <a:r>
              <a:rPr lang="cs-CZ" dirty="0" smtClean="0"/>
              <a:t>El pan de </a:t>
            </a:r>
            <a:r>
              <a:rPr lang="cs-CZ" dirty="0" err="1" smtClean="0"/>
              <a:t>muerto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ofrenda</a:t>
            </a:r>
            <a:endParaRPr lang="cs-CZ" dirty="0" smtClean="0"/>
          </a:p>
          <a:p>
            <a:r>
              <a:rPr lang="cs-CZ" dirty="0" smtClean="0"/>
              <a:t>Las </a:t>
            </a:r>
            <a:r>
              <a:rPr lang="cs-CZ" dirty="0" err="1" smtClean="0"/>
              <a:t>calaveras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Los </a:t>
            </a:r>
            <a:r>
              <a:rPr lang="cs-CZ" sz="4000" dirty="0" err="1" smtClean="0">
                <a:solidFill>
                  <a:srgbClr val="FFC000"/>
                </a:solidFill>
              </a:rPr>
              <a:t>Sanfermines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encierro</a:t>
            </a:r>
            <a:endParaRPr lang="cs-CZ" dirty="0" smtClean="0"/>
          </a:p>
          <a:p>
            <a:r>
              <a:rPr lang="cs-CZ" dirty="0" smtClean="0"/>
              <a:t>La ropa </a:t>
            </a:r>
            <a:r>
              <a:rPr lang="cs-CZ" dirty="0" err="1" smtClean="0"/>
              <a:t>blanca</a:t>
            </a:r>
            <a:r>
              <a:rPr lang="cs-CZ" dirty="0" smtClean="0"/>
              <a:t> y </a:t>
            </a:r>
            <a:r>
              <a:rPr lang="cs-CZ" dirty="0" err="1" smtClean="0"/>
              <a:t>el</a:t>
            </a:r>
            <a:r>
              <a:rPr lang="cs-CZ" dirty="0" smtClean="0"/>
              <a:t> </a:t>
            </a:r>
            <a:r>
              <a:rPr lang="cs-CZ" dirty="0" err="1" smtClean="0"/>
              <a:t>pañuelo</a:t>
            </a:r>
            <a:r>
              <a:rPr lang="cs-CZ" dirty="0" smtClean="0"/>
              <a:t> </a:t>
            </a:r>
            <a:r>
              <a:rPr lang="cs-CZ" dirty="0" err="1" smtClean="0"/>
              <a:t>rojo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err="1" smtClean="0">
                <a:solidFill>
                  <a:srgbClr val="FFC000"/>
                </a:solidFill>
              </a:rPr>
              <a:t>Carnavales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disfraz</a:t>
            </a:r>
            <a:endParaRPr lang="cs-CZ" dirty="0" smtClean="0"/>
          </a:p>
          <a:p>
            <a:r>
              <a:rPr lang="cs-CZ" dirty="0" smtClean="0"/>
              <a:t>La </a:t>
            </a:r>
            <a:r>
              <a:rPr lang="cs-CZ" dirty="0" err="1" smtClean="0"/>
              <a:t>máscara</a:t>
            </a:r>
            <a:endParaRPr lang="cs-CZ" smtClean="0"/>
          </a:p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rgbClr val="FFC000"/>
            </a:solidFill>
          </a:ln>
        </p:spPr>
        <p:txBody>
          <a:bodyPr/>
          <a:lstStyle/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>
              <a:solidFill>
                <a:srgbClr val="FFC000"/>
              </a:solidFill>
            </a:endParaRPr>
          </a:p>
          <a:p>
            <a:pPr algn="ctr"/>
            <a:endParaRPr lang="cs-CZ" dirty="0" smtClean="0">
              <a:solidFill>
                <a:srgbClr val="FFC000"/>
              </a:solidFill>
            </a:endParaRPr>
          </a:p>
          <a:p>
            <a:pPr algn="ctr"/>
            <a:r>
              <a:rPr lang="cs-CZ" dirty="0" err="1" smtClean="0">
                <a:solidFill>
                  <a:srgbClr val="FF0000"/>
                </a:solidFill>
              </a:rPr>
              <a:t>Mira</a:t>
            </a:r>
            <a:r>
              <a:rPr lang="cs-CZ" dirty="0" smtClean="0">
                <a:solidFill>
                  <a:srgbClr val="FF0000"/>
                </a:solidFill>
              </a:rPr>
              <a:t> las </a:t>
            </a:r>
            <a:r>
              <a:rPr lang="cs-CZ" dirty="0" err="1" smtClean="0">
                <a:solidFill>
                  <a:srgbClr val="FF0000"/>
                </a:solidFill>
              </a:rPr>
              <a:t>siguientes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fotos</a:t>
            </a:r>
            <a:r>
              <a:rPr lang="cs-CZ" dirty="0" smtClean="0">
                <a:solidFill>
                  <a:srgbClr val="FF0000"/>
                </a:solidFill>
              </a:rPr>
              <a:t> y </a:t>
            </a:r>
            <a:r>
              <a:rPr lang="cs-CZ" dirty="0" err="1" smtClean="0">
                <a:solidFill>
                  <a:srgbClr val="FF0000"/>
                </a:solidFill>
              </a:rPr>
              <a:t>di</a:t>
            </a:r>
            <a:r>
              <a:rPr lang="cs-CZ" dirty="0" smtClean="0">
                <a:solidFill>
                  <a:srgbClr val="FF0000"/>
                </a:solidFill>
              </a:rPr>
              <a:t> ¿de </a:t>
            </a:r>
            <a:r>
              <a:rPr lang="cs-CZ" dirty="0" err="1" smtClean="0">
                <a:solidFill>
                  <a:srgbClr val="FF0000"/>
                </a:solidFill>
              </a:rPr>
              <a:t>qué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fiesta</a:t>
            </a:r>
            <a:r>
              <a:rPr lang="cs-CZ" dirty="0" smtClean="0">
                <a:solidFill>
                  <a:srgbClr val="FF0000"/>
                </a:solidFill>
              </a:rPr>
              <a:t> se trata?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La </a:t>
            </a:r>
            <a:r>
              <a:rPr lang="cs-CZ" sz="4000" dirty="0" err="1" smtClean="0">
                <a:solidFill>
                  <a:srgbClr val="FFC000"/>
                </a:solidFill>
              </a:rPr>
              <a:t>Romería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del</a:t>
            </a:r>
            <a:r>
              <a:rPr lang="cs-CZ" sz="4000" dirty="0" smtClean="0">
                <a:solidFill>
                  <a:srgbClr val="FFC000"/>
                </a:solidFill>
              </a:rPr>
              <a:t> </a:t>
            </a:r>
            <a:r>
              <a:rPr lang="cs-CZ" sz="4000" dirty="0" err="1" smtClean="0">
                <a:solidFill>
                  <a:srgbClr val="FFC000"/>
                </a:solidFill>
              </a:rPr>
              <a:t>Rocío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 </a:t>
            </a:r>
            <a:r>
              <a:rPr lang="cs-CZ" sz="4000" dirty="0" err="1" smtClean="0">
                <a:solidFill>
                  <a:srgbClr val="FF0000"/>
                </a:solidFill>
              </a:rPr>
              <a:t>palabra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romería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pelegrino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El </a:t>
            </a:r>
            <a:r>
              <a:rPr lang="cs-CZ" sz="4000" dirty="0" err="1" smtClean="0">
                <a:solidFill>
                  <a:srgbClr val="FFC000"/>
                </a:solidFill>
              </a:rPr>
              <a:t>Pilar</a:t>
            </a:r>
            <a:r>
              <a:rPr lang="cs-CZ" sz="4000" dirty="0" smtClean="0">
                <a:solidFill>
                  <a:srgbClr val="FFC000"/>
                </a:solidFill>
              </a:rPr>
              <a:t> –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 </a:t>
            </a:r>
            <a:r>
              <a:rPr lang="cs-CZ" dirty="0" err="1" smtClean="0"/>
              <a:t>ofrenda</a:t>
            </a:r>
            <a:r>
              <a:rPr lang="cs-CZ" dirty="0" smtClean="0"/>
              <a:t> de </a:t>
            </a:r>
            <a:r>
              <a:rPr lang="cs-CZ" dirty="0" err="1" smtClean="0"/>
              <a:t>flores</a:t>
            </a:r>
            <a:endParaRPr lang="cs-CZ" dirty="0" smtClean="0"/>
          </a:p>
          <a:p>
            <a:r>
              <a:rPr lang="cs-CZ" dirty="0" smtClean="0"/>
              <a:t>Los </a:t>
            </a:r>
            <a:r>
              <a:rPr lang="cs-CZ" dirty="0" err="1" smtClean="0"/>
              <a:t>gigantes</a:t>
            </a:r>
            <a:r>
              <a:rPr lang="cs-CZ" dirty="0" smtClean="0"/>
              <a:t> y </a:t>
            </a:r>
            <a:r>
              <a:rPr lang="cs-CZ" dirty="0" err="1" smtClean="0"/>
              <a:t>cabezudos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solidFill>
                  <a:srgbClr val="FFC000"/>
                </a:solidFill>
              </a:rPr>
              <a:t>Los </a:t>
            </a:r>
            <a:r>
              <a:rPr lang="cs-CZ" sz="4000" dirty="0" err="1" smtClean="0">
                <a:solidFill>
                  <a:srgbClr val="FFC000"/>
                </a:solidFill>
              </a:rPr>
              <a:t>castellers</a:t>
            </a:r>
            <a:r>
              <a:rPr lang="cs-CZ" sz="4000" dirty="0" smtClean="0">
                <a:solidFill>
                  <a:srgbClr val="FFC000"/>
                </a:solidFill>
              </a:rPr>
              <a:t> - </a:t>
            </a:r>
            <a:r>
              <a:rPr lang="cs-CZ" sz="4000" dirty="0" err="1" smtClean="0">
                <a:solidFill>
                  <a:srgbClr val="FF0000"/>
                </a:solidFill>
              </a:rPr>
              <a:t>explica</a:t>
            </a:r>
            <a:r>
              <a:rPr lang="cs-CZ" sz="4000" dirty="0" smtClean="0">
                <a:solidFill>
                  <a:srgbClr val="FF0000"/>
                </a:solidFill>
              </a:rPr>
              <a:t> las </a:t>
            </a:r>
            <a:r>
              <a:rPr lang="cs-CZ" sz="4000" dirty="0" err="1" smtClean="0">
                <a:solidFill>
                  <a:srgbClr val="FF0000"/>
                </a:solidFill>
              </a:rPr>
              <a:t>palabras</a:t>
            </a:r>
            <a:r>
              <a:rPr lang="cs-CZ" sz="4000" dirty="0" smtClean="0">
                <a:solidFill>
                  <a:srgbClr val="FF0000"/>
                </a:solidFill>
              </a:rPr>
              <a:t> </a:t>
            </a:r>
            <a:r>
              <a:rPr lang="cs-CZ" sz="4000" dirty="0" err="1" smtClean="0">
                <a:solidFill>
                  <a:srgbClr val="FF0000"/>
                </a:solidFill>
              </a:rPr>
              <a:t>siguientes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 </a:t>
            </a:r>
            <a:r>
              <a:rPr lang="cs-CZ" dirty="0" err="1" smtClean="0"/>
              <a:t>castell</a:t>
            </a:r>
            <a:endParaRPr lang="cs-CZ" dirty="0" smtClean="0"/>
          </a:p>
          <a:p>
            <a:r>
              <a:rPr lang="cs-CZ" dirty="0" smtClean="0"/>
              <a:t>El </a:t>
            </a:r>
            <a:r>
              <a:rPr lang="cs-CZ" dirty="0" err="1" smtClean="0"/>
              <a:t>casteller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03-10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&lt;http://commons.wikimedia.org/wiki/File:Cabalgata_de_Baltasar.JPG</a:t>
            </a:r>
            <a:r>
              <a:rPr lang="cs-CZ" sz="1000" dirty="0" smtClean="0"/>
              <a:t>&gt;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 </a:t>
            </a:r>
            <a:r>
              <a:rPr lang="cs-CZ" sz="1000" dirty="0" smtClean="0">
                <a:hlinkClick r:id="rId3"/>
              </a:rPr>
              <a:t>&lt;http://commons.wikimedia.org/wiki/File:Jesus_despojado_01.JPG</a:t>
            </a:r>
            <a:endParaRPr lang="cs-CZ" sz="1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Gymnázium, </a:t>
            </a:r>
            <a:r>
              <a:rPr lang="cs-CZ" dirty="0" err="1" smtClean="0"/>
              <a:t>Ostrava</a:t>
            </a:r>
            <a:r>
              <a:rPr lang="cs-CZ" dirty="0" smtClean="0"/>
              <a:t>-Zábřeh, Volgogradská 6a, </a:t>
            </a:r>
            <a:r>
              <a:rPr lang="cs-CZ" dirty="0" err="1" smtClean="0"/>
              <a:t>p.o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8" name="Picture 2" descr="http://upload.wikimedia.org/wikipedia/commons/thumb/e/e5/Cabalgata_de_Baltasar.JPG/300px-Cabalgata_de_Baltasa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2636912"/>
            <a:ext cx="3672408" cy="2754306"/>
          </a:xfrm>
          <a:prstGeom prst="rect">
            <a:avLst/>
          </a:prstGeom>
          <a:noFill/>
        </p:spPr>
      </p:pic>
      <p:pic>
        <p:nvPicPr>
          <p:cNvPr id="9" name="Picture 6" descr="File:Jesus despojado 0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2420888"/>
            <a:ext cx="4032448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Cabalgata</a:t>
            </a:r>
            <a:r>
              <a:rPr lang="cs-CZ" dirty="0" smtClean="0">
                <a:solidFill>
                  <a:srgbClr val="FFC000"/>
                </a:solidFill>
              </a:rPr>
              <a:t> de Los </a:t>
            </a:r>
            <a:r>
              <a:rPr lang="cs-CZ" dirty="0" err="1" smtClean="0">
                <a:solidFill>
                  <a:srgbClr val="FFC000"/>
                </a:solidFill>
              </a:rPr>
              <a:t>Reyes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Magos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Semana </a:t>
            </a:r>
            <a:r>
              <a:rPr lang="cs-CZ" dirty="0" err="1" smtClean="0">
                <a:solidFill>
                  <a:srgbClr val="FFC000"/>
                </a:solidFill>
              </a:rPr>
              <a:t>Santa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2" descr="http://upload.wikimedia.org/wikipedia/commons/thumb/e/e5/Cabalgata_de_Baltasar.JPG/300px-Cabalgata_de_Baltasa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140968"/>
            <a:ext cx="3672408" cy="2754306"/>
          </a:xfrm>
          <a:prstGeom prst="rect">
            <a:avLst/>
          </a:prstGeom>
          <a:noFill/>
        </p:spPr>
      </p:pic>
      <p:pic>
        <p:nvPicPr>
          <p:cNvPr id="7" name="Picture 6" descr="File:Jesus despojado 0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2852936"/>
            <a:ext cx="4032448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 &lt;</a:t>
            </a:r>
            <a:r>
              <a:rPr lang="cs-CZ" sz="1000" dirty="0" smtClean="0">
                <a:hlinkClick r:id="rId2"/>
              </a:rPr>
              <a:t>http://commons.wikimedia.org/wiki/File:Reina_carnaval.jpg</a:t>
            </a:r>
            <a:r>
              <a:rPr lang="cs-CZ" sz="1000" dirty="0" smtClean="0"/>
              <a:t>&gt;</a:t>
            </a:r>
          </a:p>
          <a:p>
            <a:endParaRPr lang="cs-CZ" sz="1000" dirty="0" smtClean="0"/>
          </a:p>
          <a:p>
            <a:endParaRPr lang="cs-CZ" sz="1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 </a:t>
            </a:r>
            <a:r>
              <a:rPr lang="cs-CZ" sz="1000" dirty="0" smtClean="0">
                <a:hlinkClick r:id="rId3"/>
              </a:rPr>
              <a:t>&lt;http://commons.wikimedia.org/wiki/File:Acostados_en_un_lecho_de_tomate_-_La_Tomatina_2010.jpg</a:t>
            </a:r>
            <a:r>
              <a:rPr lang="cs-CZ" sz="1000" dirty="0" smtClean="0"/>
              <a:t>&gt;</a:t>
            </a:r>
          </a:p>
          <a:p>
            <a:endParaRPr lang="cs-CZ" sz="1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0/0a/Carnaval_1.jpg/250px-Carnaval_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564904"/>
            <a:ext cx="3456384" cy="2460947"/>
          </a:xfrm>
          <a:prstGeom prst="rect">
            <a:avLst/>
          </a:prstGeom>
          <a:noFill/>
        </p:spPr>
      </p:pic>
      <p:pic>
        <p:nvPicPr>
          <p:cNvPr id="7" name="Picture 4" descr="http://upload.wikimedia.org/wikipedia/commons/thumb/2/25/Acostados_en_un_lecho_de_tomate_-_La_Tomatina_2010.jpg/220px-Acostados_en_un_lecho_de_tomate_-_La_Tomatina_2010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064" y="2852936"/>
            <a:ext cx="3384376" cy="226137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sz="2800" dirty="0" smtClean="0">
                <a:solidFill>
                  <a:srgbClr val="FFC000"/>
                </a:solidFill>
              </a:rPr>
              <a:t>El </a:t>
            </a:r>
            <a:r>
              <a:rPr lang="cs-CZ" sz="2800" dirty="0" err="1" smtClean="0">
                <a:solidFill>
                  <a:srgbClr val="FFC000"/>
                </a:solidFill>
              </a:rPr>
              <a:t>Carnaval</a:t>
            </a:r>
            <a:r>
              <a:rPr lang="cs-CZ" sz="2800" dirty="0" smtClean="0">
                <a:solidFill>
                  <a:srgbClr val="FFC000"/>
                </a:solidFill>
              </a:rPr>
              <a:t> de </a:t>
            </a:r>
            <a:r>
              <a:rPr lang="cs-CZ" sz="2800" dirty="0" err="1" smtClean="0">
                <a:solidFill>
                  <a:srgbClr val="FFC000"/>
                </a:solidFill>
              </a:rPr>
              <a:t>Santa</a:t>
            </a:r>
            <a:r>
              <a:rPr lang="cs-CZ" sz="2800" dirty="0" smtClean="0">
                <a:solidFill>
                  <a:srgbClr val="FFC000"/>
                </a:solidFill>
              </a:rPr>
              <a:t> </a:t>
            </a:r>
            <a:r>
              <a:rPr lang="cs-CZ" sz="2800" dirty="0" err="1" smtClean="0">
                <a:solidFill>
                  <a:srgbClr val="FFC000"/>
                </a:solidFill>
              </a:rPr>
              <a:t>Cruz</a:t>
            </a:r>
            <a:r>
              <a:rPr lang="cs-CZ" sz="2800" dirty="0" smtClean="0">
                <a:solidFill>
                  <a:srgbClr val="FFC000"/>
                </a:solidFill>
              </a:rPr>
              <a:t> de </a:t>
            </a:r>
            <a:r>
              <a:rPr lang="cs-CZ" sz="2800" dirty="0" err="1" smtClean="0">
                <a:solidFill>
                  <a:srgbClr val="FFC000"/>
                </a:solidFill>
              </a:rPr>
              <a:t>Tenerife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La </a:t>
            </a:r>
            <a:r>
              <a:rPr lang="cs-CZ" dirty="0" err="1" smtClean="0">
                <a:solidFill>
                  <a:srgbClr val="FFC000"/>
                </a:solidFill>
              </a:rPr>
              <a:t>Tomatina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2/25/Acostados_en_un_lecho_de_tomate_-_La_Tomatina_2010.jpg/220px-Acostados_en_un_lecho_de_tomate_-_La_Tomatina_201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12976"/>
            <a:ext cx="3384376" cy="2261379"/>
          </a:xfrm>
          <a:prstGeom prst="rect">
            <a:avLst/>
          </a:prstGeom>
          <a:noFill/>
        </p:spPr>
      </p:pic>
      <p:pic>
        <p:nvPicPr>
          <p:cNvPr id="7" name="Picture 4" descr="http://upload.wikimedia.org/wikipedia/commons/thumb/0/0a/Carnaval_1.jpg/250px-Carnaval_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3140968"/>
            <a:ext cx="3456384" cy="246094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2"/>
            </a:endParaRPr>
          </a:p>
          <a:p>
            <a:pPr>
              <a:buNone/>
            </a:pPr>
            <a:r>
              <a:rPr lang="cs-CZ" sz="1000" dirty="0" smtClean="0">
                <a:hlinkClick r:id="rId2"/>
              </a:rPr>
              <a:t>&lt;http://commons.wikimedia.org/wiki/File:Calaveritas_de_chocolate.jpg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endParaRPr lang="cs-CZ" sz="1000" dirty="0" smtClean="0"/>
          </a:p>
          <a:p>
            <a:r>
              <a:rPr lang="en-US" sz="1000" dirty="0" smtClean="0"/>
              <a:t>[cit. 201</a:t>
            </a:r>
            <a:r>
              <a:rPr lang="cs-CZ" sz="1000" dirty="0" smtClean="0"/>
              <a:t>3</a:t>
            </a:r>
            <a:r>
              <a:rPr lang="en-US" sz="1000" dirty="0" smtClean="0"/>
              <a:t>-</a:t>
            </a:r>
            <a:r>
              <a:rPr lang="cs-CZ" sz="1000" dirty="0" smtClean="0"/>
              <a:t>03</a:t>
            </a:r>
            <a:r>
              <a:rPr lang="en-US" sz="1000" dirty="0" smtClean="0"/>
              <a:t>-</a:t>
            </a:r>
            <a:r>
              <a:rPr lang="cs-CZ" sz="1000" dirty="0" smtClean="0"/>
              <a:t>10</a:t>
            </a:r>
            <a:r>
              <a:rPr lang="en-US" sz="1000" dirty="0" smtClean="0"/>
              <a:t>] </a:t>
            </a:r>
            <a:r>
              <a:rPr lang="cs-CZ" sz="1000" dirty="0" smtClean="0"/>
              <a:t>Pod licencí </a:t>
            </a:r>
            <a:r>
              <a:rPr lang="cs-CZ" sz="1000" dirty="0" err="1" smtClean="0"/>
              <a:t>Creative</a:t>
            </a:r>
            <a:r>
              <a:rPr lang="cs-CZ" sz="1000" dirty="0" smtClean="0"/>
              <a:t> </a:t>
            </a:r>
            <a:r>
              <a:rPr lang="cs-CZ" sz="1000" dirty="0" err="1" smtClean="0"/>
              <a:t>Commons</a:t>
            </a:r>
            <a:r>
              <a:rPr lang="cs-CZ" sz="1000" dirty="0" smtClean="0"/>
              <a:t> na WWW:</a:t>
            </a:r>
            <a:endParaRPr lang="cs-CZ" sz="1000" dirty="0" smtClean="0">
              <a:hlinkClick r:id="rId3"/>
            </a:endParaRPr>
          </a:p>
          <a:p>
            <a:pPr>
              <a:buNone/>
            </a:pPr>
            <a:r>
              <a:rPr lang="cs-CZ" sz="1000" dirty="0" smtClean="0">
                <a:hlinkClick r:id="rId3"/>
              </a:rPr>
              <a:t>&lt;http://commons.wikimedia.org/wiki/File:Inti_Raymi.jpg</a:t>
            </a:r>
            <a:r>
              <a:rPr lang="cs-CZ" sz="1000" dirty="0" smtClean="0"/>
              <a:t>&gt;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2/2c/Calaveritas_de_chocolate.jpg/220px-Calaveritas_de_chocolat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636912"/>
            <a:ext cx="2959595" cy="2219698"/>
          </a:xfrm>
          <a:prstGeom prst="rect">
            <a:avLst/>
          </a:prstGeom>
          <a:noFill/>
        </p:spPr>
      </p:pic>
      <p:pic>
        <p:nvPicPr>
          <p:cNvPr id="7" name="Picture 2" descr="Inti Raymi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2492896"/>
            <a:ext cx="3312368" cy="249090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FFC000"/>
                </a:solidFill>
              </a:rPr>
              <a:t>El </a:t>
            </a:r>
            <a:r>
              <a:rPr lang="cs-CZ" dirty="0" err="1" smtClean="0">
                <a:solidFill>
                  <a:srgbClr val="FFC000"/>
                </a:solidFill>
              </a:rPr>
              <a:t>día</a:t>
            </a:r>
            <a:r>
              <a:rPr lang="cs-CZ" dirty="0" smtClean="0">
                <a:solidFill>
                  <a:srgbClr val="FFC000"/>
                </a:solidFill>
              </a:rPr>
              <a:t> de </a:t>
            </a:r>
            <a:r>
              <a:rPr lang="cs-CZ" dirty="0" err="1" smtClean="0">
                <a:solidFill>
                  <a:srgbClr val="FFC000"/>
                </a:solidFill>
              </a:rPr>
              <a:t>Muertos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rgbClr val="FFC000"/>
                </a:solidFill>
              </a:rPr>
              <a:t>Inti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Raymi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Gymnázium, Ostrava-Zábřeh, Volgogradská 6a, p.o.</a:t>
            </a:r>
            <a:endParaRPr lang="cs-CZ"/>
          </a:p>
        </p:txBody>
      </p:sp>
      <p:pic>
        <p:nvPicPr>
          <p:cNvPr id="6" name="Picture 4" descr="http://upload.wikimedia.org/wikipedia/commons/thumb/2/2c/Calaveritas_de_chocolate.jpg/220px-Calaveritas_de_chocolat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2959595" cy="2219698"/>
          </a:xfrm>
          <a:prstGeom prst="rect">
            <a:avLst/>
          </a:prstGeom>
          <a:noFill/>
        </p:spPr>
      </p:pic>
      <p:pic>
        <p:nvPicPr>
          <p:cNvPr id="7" name="Picture 2" descr="Inti Raymi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2924944"/>
            <a:ext cx="3312368" cy="249090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184</TotalTime>
  <Words>1014</Words>
  <Application>Microsoft Office PowerPoint</Application>
  <PresentationFormat>Předvádění na obrazovce (4:3)</PresentationFormat>
  <Paragraphs>422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Tok</vt:lpstr>
      <vt:lpstr>FIESTAS - REPASO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La Navidad – une los eventos con los días</vt:lpstr>
      <vt:lpstr>La Navidad – explica las palabras siguientes</vt:lpstr>
      <vt:lpstr>Las Fallas – explica las palabras siguientes</vt:lpstr>
      <vt:lpstr>La Feria de Abril – explica las palabras siguientes</vt:lpstr>
      <vt:lpstr>La Semana Santa – explica las palabras siguientes</vt:lpstr>
      <vt:lpstr>El día de Muertos – explica las siguientes palabras</vt:lpstr>
      <vt:lpstr>Los Sanfermines – explica las palabras siguientes</vt:lpstr>
      <vt:lpstr>Carnavales – explica las palabras siguientes</vt:lpstr>
      <vt:lpstr>La Romería del Rocío – explica la palabra siguiente</vt:lpstr>
      <vt:lpstr>El Pilar – explica las palabras siguientes</vt:lpstr>
      <vt:lpstr>Los castellers - explica las palabras siguientes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PREZENTACE</dc:title>
  <dc:creator>riman</dc:creator>
  <cp:lastModifiedBy>riman</cp:lastModifiedBy>
  <cp:revision>39</cp:revision>
  <dcterms:created xsi:type="dcterms:W3CDTF">2012-09-18T04:01:33Z</dcterms:created>
  <dcterms:modified xsi:type="dcterms:W3CDTF">2013-06-10T10:43:03Z</dcterms:modified>
</cp:coreProperties>
</file>