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36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863C7-D591-492C-BB83-10087C4D4E3B}" type="datetimeFigureOut">
              <a:rPr lang="cs-CZ" smtClean="0"/>
              <a:pPr/>
              <a:t>10.6.2013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61FCE-2D9E-422F-9EE8-1289C7AB70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4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CAE4-3679-4EBC-B51F-C24CFA1F9B09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F974-0846-4D1A-A080-2D5492FD5DCB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CE96-6998-4F30-B8F0-2F2AC11E5E8E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7943-FE0C-4E08-9101-8FEBE0B6BECD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5CBE-4E27-4454-BE32-6D734347683B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C0608-1A17-401B-8E25-6AB7DA4CDF48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1EDB-6AB7-447C-A0FF-7CC04EA9F99E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3F06-D856-4AAF-A034-EDABF59C9740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4F86-A4BD-4213-A12D-CA9EFB9AF5D0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77D30-8863-4110-8541-ABD39C9E1DD5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14F2-2523-40FF-96F7-81E942A8849C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1719E3-E10C-45D9-8A5A-A0F8798DEF5B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smtClean="0"/>
              <a:t>LITERATURA DE HISPANOAMÉRICA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4293096"/>
            <a:ext cx="7200800" cy="1345704"/>
          </a:xfrm>
        </p:spPr>
        <p:txBody>
          <a:bodyPr>
            <a:normAutofit fontScale="85000" lnSpcReduction="20000"/>
          </a:bodyPr>
          <a:lstStyle/>
          <a:p>
            <a:pPr lvl="2" algn="l"/>
            <a:r>
              <a:rPr lang="cs-CZ" sz="2400" dirty="0" smtClean="0">
                <a:latin typeface="Cambria" pitchFamily="18" charset="0"/>
              </a:rPr>
              <a:t>Tematická oblast:	Reálie španělsky mluvících</a:t>
            </a:r>
          </a:p>
          <a:p>
            <a:pPr lvl="2" algn="l"/>
            <a:r>
              <a:rPr lang="cs-CZ" sz="2400" dirty="0" smtClean="0">
                <a:latin typeface="Cambria" pitchFamily="18" charset="0"/>
              </a:rPr>
              <a:t>			zemí</a:t>
            </a:r>
          </a:p>
          <a:p>
            <a:pPr lvl="2" algn="l"/>
            <a:r>
              <a:rPr lang="cs-CZ" sz="2400" dirty="0" smtClean="0">
                <a:latin typeface="Cambria" pitchFamily="18" charset="0"/>
              </a:rPr>
              <a:t>Autor:			Mgr.  Monika Číhalová</a:t>
            </a:r>
          </a:p>
          <a:p>
            <a:pPr lvl="2" algn="l"/>
            <a:r>
              <a:rPr lang="cs-CZ" sz="2400" dirty="0" smtClean="0">
                <a:latin typeface="Cambria" pitchFamily="18" charset="0"/>
              </a:rPr>
              <a:t>Vytvořeno:		Březen 2013</a:t>
            </a:r>
            <a:endParaRPr lang="cs-CZ" sz="2400" dirty="0">
              <a:latin typeface="Cambr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843808" y="6309320"/>
            <a:ext cx="3600400" cy="365125"/>
          </a:xfrm>
        </p:spPr>
        <p:txBody>
          <a:bodyPr/>
          <a:lstStyle/>
          <a:p>
            <a:pPr algn="ctr"/>
            <a:r>
              <a:rPr lang="cs-CZ" dirty="0" smtClean="0">
                <a:latin typeface="Cambria" pitchFamily="18" charset="0"/>
              </a:rPr>
              <a:t>Gymnázium, </a:t>
            </a:r>
            <a:r>
              <a:rPr lang="cs-CZ" dirty="0" err="1" smtClean="0">
                <a:latin typeface="Cambria" pitchFamily="18" charset="0"/>
              </a:rPr>
              <a:t>Ostrava</a:t>
            </a:r>
            <a:r>
              <a:rPr lang="cs-CZ" dirty="0" smtClean="0">
                <a:latin typeface="Cambria" pitchFamily="18" charset="0"/>
              </a:rPr>
              <a:t>-Zábřeh, Volgogradská 6a, </a:t>
            </a:r>
            <a:r>
              <a:rPr lang="cs-CZ" dirty="0" err="1" smtClean="0">
                <a:latin typeface="Cambria" pitchFamily="18" charset="0"/>
              </a:rPr>
              <a:t>p.o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5" name="Obrázek 4" descr="P:\EU pracovni\Logolink bily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40" y="404664"/>
            <a:ext cx="5760720" cy="1249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Paula</a:t>
            </a:r>
          </a:p>
          <a:p>
            <a:r>
              <a:rPr lang="cs-CZ" dirty="0" err="1" smtClean="0"/>
              <a:t>Pantaleón</a:t>
            </a:r>
            <a:r>
              <a:rPr lang="cs-CZ" dirty="0" smtClean="0"/>
              <a:t> y las </a:t>
            </a:r>
            <a:r>
              <a:rPr lang="cs-CZ" dirty="0" err="1" smtClean="0"/>
              <a:t>visitadoras</a:t>
            </a:r>
            <a:endParaRPr lang="cs-CZ" dirty="0" smtClean="0"/>
          </a:p>
          <a:p>
            <a:r>
              <a:rPr lang="cs-CZ" dirty="0" smtClean="0"/>
              <a:t>Canto </a:t>
            </a:r>
            <a:r>
              <a:rPr lang="cs-CZ" dirty="0" err="1" smtClean="0"/>
              <a:t>general</a:t>
            </a:r>
            <a:endParaRPr lang="cs-CZ" dirty="0" smtClean="0"/>
          </a:p>
          <a:p>
            <a:r>
              <a:rPr lang="cs-CZ" dirty="0" err="1" smtClean="0"/>
              <a:t>Cien</a:t>
            </a:r>
            <a:r>
              <a:rPr lang="cs-CZ" dirty="0" smtClean="0"/>
              <a:t> </a:t>
            </a:r>
            <a:r>
              <a:rPr lang="cs-CZ" dirty="0" err="1" smtClean="0"/>
              <a:t>años</a:t>
            </a:r>
            <a:r>
              <a:rPr lang="cs-CZ" dirty="0" smtClean="0"/>
              <a:t> de </a:t>
            </a:r>
            <a:r>
              <a:rPr lang="cs-CZ" dirty="0" err="1" smtClean="0"/>
              <a:t>soledad</a:t>
            </a:r>
            <a:endParaRPr lang="cs-CZ" dirty="0" smtClean="0"/>
          </a:p>
          <a:p>
            <a:r>
              <a:rPr lang="cs-CZ" dirty="0" smtClean="0"/>
              <a:t>La </a:t>
            </a:r>
            <a:r>
              <a:rPr lang="cs-CZ" dirty="0" err="1" smtClean="0"/>
              <a:t>casa</a:t>
            </a:r>
            <a:r>
              <a:rPr lang="cs-CZ" dirty="0" smtClean="0"/>
              <a:t> de los </a:t>
            </a:r>
            <a:r>
              <a:rPr lang="cs-CZ" dirty="0" err="1" smtClean="0"/>
              <a:t>espíritus</a:t>
            </a:r>
            <a:endParaRPr lang="cs-CZ" dirty="0" smtClean="0"/>
          </a:p>
          <a:p>
            <a:r>
              <a:rPr lang="cs-CZ" dirty="0" smtClean="0"/>
              <a:t>El amor </a:t>
            </a:r>
            <a:r>
              <a:rPr lang="cs-CZ" dirty="0" err="1" smtClean="0"/>
              <a:t>en</a:t>
            </a:r>
            <a:r>
              <a:rPr lang="cs-CZ" dirty="0" smtClean="0"/>
              <a:t> los </a:t>
            </a:r>
            <a:r>
              <a:rPr lang="cs-CZ" dirty="0" err="1" smtClean="0"/>
              <a:t>tiempos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cólera</a:t>
            </a:r>
            <a:endParaRPr lang="cs-CZ" dirty="0" smtClean="0"/>
          </a:p>
          <a:p>
            <a:r>
              <a:rPr lang="cs-CZ" dirty="0" err="1" smtClean="0"/>
              <a:t>España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corazón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 smtClean="0">
              <a:solidFill>
                <a:srgbClr val="FFC000"/>
              </a:solidFill>
            </a:endParaRPr>
          </a:p>
          <a:p>
            <a:endParaRPr lang="cs-CZ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Mario </a:t>
            </a:r>
            <a:r>
              <a:rPr lang="cs-CZ" dirty="0" err="1" smtClean="0">
                <a:solidFill>
                  <a:srgbClr val="FFC000"/>
                </a:solidFill>
              </a:rPr>
              <a:t>Vargas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Llosa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Gabriel </a:t>
            </a:r>
            <a:r>
              <a:rPr lang="cs-CZ" dirty="0" err="1" smtClean="0">
                <a:solidFill>
                  <a:srgbClr val="FFC000"/>
                </a:solidFill>
              </a:rPr>
              <a:t>García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Márquez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>
                <a:solidFill>
                  <a:srgbClr val="FFC000"/>
                </a:solidFill>
              </a:rPr>
              <a:t>Pablo</a:t>
            </a:r>
            <a:r>
              <a:rPr lang="cs-CZ" dirty="0" smtClean="0">
                <a:solidFill>
                  <a:srgbClr val="FFC000"/>
                </a:solidFill>
              </a:rPr>
              <a:t> Neruda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Isabel </a:t>
            </a:r>
            <a:r>
              <a:rPr lang="cs-CZ" dirty="0" err="1" smtClean="0">
                <a:solidFill>
                  <a:srgbClr val="FFC000"/>
                </a:solidFill>
              </a:rPr>
              <a:t>Allende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???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solidFill>
                  <a:srgbClr val="FFC000"/>
                </a:solidFill>
              </a:rPr>
              <a:t>De la lista de los </a:t>
            </a:r>
            <a:r>
              <a:rPr lang="cs-CZ" dirty="0" err="1" smtClean="0">
                <a:solidFill>
                  <a:srgbClr val="FFC000"/>
                </a:solidFill>
              </a:rPr>
              <a:t>escritores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del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mundo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hispanoablante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elige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cinco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escritores</a:t>
            </a:r>
            <a:r>
              <a:rPr lang="cs-CZ" dirty="0" smtClean="0">
                <a:solidFill>
                  <a:srgbClr val="FFC000"/>
                </a:solidFill>
              </a:rPr>
              <a:t> de </a:t>
            </a:r>
            <a:r>
              <a:rPr lang="cs-CZ" dirty="0" err="1" smtClean="0">
                <a:solidFill>
                  <a:srgbClr val="FFC000"/>
                </a:solidFill>
              </a:rPr>
              <a:t>Hispanoamérica</a:t>
            </a:r>
            <a:endParaRPr lang="cs-CZ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FFC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15816" y="6309320"/>
            <a:ext cx="3352800" cy="365125"/>
          </a:xfrm>
        </p:spPr>
        <p:txBody>
          <a:bodyPr/>
          <a:lstStyle/>
          <a:p>
            <a:pPr algn="ctr"/>
            <a:r>
              <a:rPr lang="cs-CZ" dirty="0" smtClean="0"/>
              <a:t>Gymnázium, </a:t>
            </a:r>
            <a:r>
              <a:rPr lang="cs-CZ" dirty="0" err="1" smtClean="0"/>
              <a:t>Ostrava</a:t>
            </a:r>
            <a:r>
              <a:rPr lang="cs-CZ" dirty="0" smtClean="0"/>
              <a:t>-Zábřeh, Volgogradská 6a, </a:t>
            </a:r>
            <a:r>
              <a:rPr lang="cs-CZ" dirty="0" err="1" smtClean="0"/>
              <a:t>p.o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err="1" smtClean="0"/>
              <a:t>Camilo</a:t>
            </a:r>
            <a:r>
              <a:rPr lang="cs-CZ" dirty="0" smtClean="0"/>
              <a:t> </a:t>
            </a:r>
            <a:r>
              <a:rPr lang="cs-CZ" dirty="0" err="1" smtClean="0"/>
              <a:t>José</a:t>
            </a:r>
            <a:r>
              <a:rPr lang="cs-CZ" dirty="0" smtClean="0"/>
              <a:t> Cela</a:t>
            </a:r>
          </a:p>
          <a:p>
            <a:r>
              <a:rPr lang="cs-CZ" dirty="0" smtClean="0"/>
              <a:t>Gabriela Mistral</a:t>
            </a:r>
          </a:p>
          <a:p>
            <a:r>
              <a:rPr lang="cs-CZ" dirty="0" err="1" smtClean="0"/>
              <a:t>Fernando</a:t>
            </a:r>
            <a:r>
              <a:rPr lang="cs-CZ" dirty="0" smtClean="0"/>
              <a:t> de </a:t>
            </a:r>
            <a:r>
              <a:rPr lang="cs-CZ" dirty="0" err="1" smtClean="0"/>
              <a:t>Rojas</a:t>
            </a:r>
            <a:endParaRPr lang="cs-CZ" dirty="0" smtClean="0"/>
          </a:p>
          <a:p>
            <a:r>
              <a:rPr lang="cs-CZ" dirty="0" err="1" smtClean="0"/>
              <a:t>Lope</a:t>
            </a:r>
            <a:r>
              <a:rPr lang="cs-CZ" dirty="0" smtClean="0"/>
              <a:t> de </a:t>
            </a:r>
            <a:r>
              <a:rPr lang="cs-CZ" dirty="0" err="1" smtClean="0"/>
              <a:t>Vega</a:t>
            </a:r>
            <a:endParaRPr lang="cs-CZ" dirty="0" smtClean="0"/>
          </a:p>
          <a:p>
            <a:r>
              <a:rPr lang="cs-CZ" dirty="0" err="1" smtClean="0"/>
              <a:t>Pío</a:t>
            </a:r>
            <a:r>
              <a:rPr lang="cs-CZ" dirty="0" smtClean="0"/>
              <a:t> </a:t>
            </a:r>
            <a:r>
              <a:rPr lang="cs-CZ" dirty="0" err="1" smtClean="0"/>
              <a:t>Baroja</a:t>
            </a:r>
            <a:endParaRPr lang="cs-CZ" dirty="0" smtClean="0"/>
          </a:p>
          <a:p>
            <a:r>
              <a:rPr lang="cs-CZ" dirty="0" smtClean="0"/>
              <a:t>Isabel </a:t>
            </a:r>
            <a:r>
              <a:rPr lang="cs-CZ" dirty="0" err="1" smtClean="0"/>
              <a:t>Allende</a:t>
            </a:r>
            <a:endParaRPr lang="cs-CZ" dirty="0" smtClean="0"/>
          </a:p>
          <a:p>
            <a:r>
              <a:rPr lang="cs-CZ" dirty="0" smtClean="0"/>
              <a:t>Antonio </a:t>
            </a:r>
            <a:r>
              <a:rPr lang="cs-CZ" dirty="0" err="1" smtClean="0"/>
              <a:t>Machado</a:t>
            </a:r>
            <a:r>
              <a:rPr lang="cs-CZ" dirty="0" smtClean="0"/>
              <a:t> y </a:t>
            </a:r>
            <a:r>
              <a:rPr lang="cs-CZ" dirty="0" err="1" smtClean="0"/>
              <a:t>Ruiz</a:t>
            </a:r>
            <a:endParaRPr lang="cs-CZ" dirty="0" smtClean="0"/>
          </a:p>
          <a:p>
            <a:r>
              <a:rPr lang="cs-CZ" dirty="0" smtClean="0"/>
              <a:t>Juan </a:t>
            </a:r>
            <a:r>
              <a:rPr lang="cs-CZ" dirty="0" err="1" smtClean="0"/>
              <a:t>Valera</a:t>
            </a:r>
            <a:endParaRPr lang="cs-CZ" dirty="0" smtClean="0"/>
          </a:p>
          <a:p>
            <a:r>
              <a:rPr lang="cs-CZ" dirty="0" err="1" smtClean="0"/>
              <a:t>Tirso</a:t>
            </a:r>
            <a:r>
              <a:rPr lang="cs-CZ" dirty="0" smtClean="0"/>
              <a:t> de </a:t>
            </a:r>
            <a:r>
              <a:rPr lang="cs-CZ" dirty="0" err="1" smtClean="0"/>
              <a:t>Molina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Mario </a:t>
            </a:r>
            <a:r>
              <a:rPr lang="cs-CZ" dirty="0" err="1" smtClean="0"/>
              <a:t>Vargas</a:t>
            </a:r>
            <a:r>
              <a:rPr lang="cs-CZ" dirty="0" smtClean="0"/>
              <a:t> </a:t>
            </a:r>
            <a:r>
              <a:rPr lang="cs-CZ" dirty="0" err="1" smtClean="0"/>
              <a:t>Llosa</a:t>
            </a:r>
            <a:endParaRPr lang="cs-CZ" dirty="0" smtClean="0"/>
          </a:p>
          <a:p>
            <a:r>
              <a:rPr lang="cs-CZ" dirty="0" err="1" smtClean="0"/>
              <a:t>Miguel</a:t>
            </a:r>
            <a:r>
              <a:rPr lang="cs-CZ" dirty="0" smtClean="0"/>
              <a:t> de </a:t>
            </a:r>
            <a:r>
              <a:rPr lang="cs-CZ" dirty="0" err="1" smtClean="0"/>
              <a:t>Cervantes</a:t>
            </a:r>
            <a:r>
              <a:rPr lang="cs-CZ" dirty="0" smtClean="0"/>
              <a:t> y </a:t>
            </a:r>
            <a:r>
              <a:rPr lang="cs-CZ" dirty="0" err="1" smtClean="0"/>
              <a:t>Saavedra</a:t>
            </a:r>
            <a:endParaRPr lang="cs-CZ" dirty="0" smtClean="0"/>
          </a:p>
          <a:p>
            <a:r>
              <a:rPr lang="cs-CZ" dirty="0" smtClean="0"/>
              <a:t>Gabriel </a:t>
            </a:r>
            <a:r>
              <a:rPr lang="cs-CZ" dirty="0" err="1" smtClean="0"/>
              <a:t>García</a:t>
            </a:r>
            <a:r>
              <a:rPr lang="cs-CZ" dirty="0" smtClean="0"/>
              <a:t> </a:t>
            </a:r>
            <a:r>
              <a:rPr lang="cs-CZ" dirty="0" err="1" smtClean="0"/>
              <a:t>Márquez</a:t>
            </a:r>
            <a:endParaRPr lang="cs-CZ" dirty="0" smtClean="0"/>
          </a:p>
          <a:p>
            <a:r>
              <a:rPr lang="cs-CZ" dirty="0" err="1" smtClean="0"/>
              <a:t>Federico</a:t>
            </a:r>
            <a:r>
              <a:rPr lang="cs-CZ" dirty="0" smtClean="0"/>
              <a:t> </a:t>
            </a:r>
            <a:r>
              <a:rPr lang="cs-CZ" dirty="0" err="1" smtClean="0"/>
              <a:t>García</a:t>
            </a:r>
            <a:r>
              <a:rPr lang="cs-CZ" dirty="0" smtClean="0"/>
              <a:t> </a:t>
            </a:r>
            <a:r>
              <a:rPr lang="cs-CZ" dirty="0" err="1" smtClean="0"/>
              <a:t>Lorca</a:t>
            </a:r>
            <a:endParaRPr lang="cs-CZ" dirty="0" smtClean="0"/>
          </a:p>
          <a:p>
            <a:r>
              <a:rPr lang="cs-CZ" dirty="0" err="1" smtClean="0"/>
              <a:t>Vicente</a:t>
            </a:r>
            <a:r>
              <a:rPr lang="cs-CZ" dirty="0" smtClean="0"/>
              <a:t> </a:t>
            </a:r>
            <a:r>
              <a:rPr lang="cs-CZ" dirty="0" err="1" smtClean="0"/>
              <a:t>Blasco</a:t>
            </a:r>
            <a:r>
              <a:rPr lang="cs-CZ" dirty="0" smtClean="0"/>
              <a:t> </a:t>
            </a:r>
            <a:r>
              <a:rPr lang="cs-CZ" dirty="0" err="1" smtClean="0"/>
              <a:t>Ibáñez</a:t>
            </a:r>
            <a:endParaRPr lang="cs-CZ" dirty="0" smtClean="0"/>
          </a:p>
          <a:p>
            <a:r>
              <a:rPr lang="cs-CZ" dirty="0" err="1" smtClean="0"/>
              <a:t>Pablo</a:t>
            </a:r>
            <a:r>
              <a:rPr lang="cs-CZ" dirty="0" smtClean="0"/>
              <a:t> Neruda</a:t>
            </a:r>
          </a:p>
          <a:p>
            <a:r>
              <a:rPr lang="cs-CZ" dirty="0" smtClean="0"/>
              <a:t>El </a:t>
            </a:r>
            <a:r>
              <a:rPr lang="cs-CZ" dirty="0" err="1" smtClean="0"/>
              <a:t>Cid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FFC000"/>
                </a:solidFill>
              </a:rPr>
              <a:t>¿De </a:t>
            </a:r>
            <a:r>
              <a:rPr lang="cs-CZ" sz="4000" dirty="0" err="1" smtClean="0">
                <a:solidFill>
                  <a:srgbClr val="FFC000"/>
                </a:solidFill>
              </a:rPr>
              <a:t>qué</a:t>
            </a:r>
            <a:r>
              <a:rPr lang="cs-CZ" sz="4000" dirty="0" smtClean="0">
                <a:solidFill>
                  <a:srgbClr val="FFC000"/>
                </a:solidFill>
              </a:rPr>
              <a:t>  </a:t>
            </a:r>
            <a:r>
              <a:rPr lang="cs-CZ" sz="4000" dirty="0" err="1" smtClean="0">
                <a:solidFill>
                  <a:srgbClr val="FFC000"/>
                </a:solidFill>
              </a:rPr>
              <a:t>nacionalidad</a:t>
            </a:r>
            <a:r>
              <a:rPr lang="cs-CZ" sz="4000" dirty="0" smtClean="0">
                <a:solidFill>
                  <a:srgbClr val="FFC000"/>
                </a:solidFill>
              </a:rPr>
              <a:t> son los </a:t>
            </a:r>
            <a:r>
              <a:rPr lang="cs-CZ" sz="4000" dirty="0" err="1" smtClean="0">
                <a:solidFill>
                  <a:srgbClr val="FFC000"/>
                </a:solidFill>
              </a:rPr>
              <a:t>autores</a:t>
            </a:r>
            <a:r>
              <a:rPr lang="cs-CZ" sz="4000" dirty="0" smtClean="0">
                <a:solidFill>
                  <a:srgbClr val="FFC000"/>
                </a:solidFill>
              </a:rPr>
              <a:t>?</a:t>
            </a:r>
            <a:endParaRPr lang="cs-CZ" sz="40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Mario </a:t>
            </a:r>
            <a:r>
              <a:rPr lang="cs-CZ" dirty="0" err="1" smtClean="0"/>
              <a:t>Vargas</a:t>
            </a:r>
            <a:r>
              <a:rPr lang="cs-CZ" dirty="0" smtClean="0"/>
              <a:t> </a:t>
            </a:r>
            <a:r>
              <a:rPr lang="cs-CZ" dirty="0" err="1" smtClean="0"/>
              <a:t>Llosa</a:t>
            </a:r>
            <a:endParaRPr lang="cs-CZ" dirty="0" smtClean="0"/>
          </a:p>
          <a:p>
            <a:r>
              <a:rPr lang="cs-CZ" dirty="0" smtClean="0"/>
              <a:t>Gabriel </a:t>
            </a:r>
            <a:r>
              <a:rPr lang="cs-CZ" dirty="0" err="1" smtClean="0"/>
              <a:t>García</a:t>
            </a:r>
            <a:r>
              <a:rPr lang="cs-CZ" dirty="0" smtClean="0"/>
              <a:t> </a:t>
            </a:r>
            <a:r>
              <a:rPr lang="cs-CZ" dirty="0" err="1" smtClean="0"/>
              <a:t>Márquez</a:t>
            </a:r>
            <a:endParaRPr lang="cs-CZ" dirty="0" smtClean="0"/>
          </a:p>
          <a:p>
            <a:r>
              <a:rPr lang="cs-CZ" dirty="0" err="1" smtClean="0"/>
              <a:t>Pablo</a:t>
            </a:r>
            <a:r>
              <a:rPr lang="cs-CZ" dirty="0" smtClean="0"/>
              <a:t> Neruda</a:t>
            </a:r>
          </a:p>
          <a:p>
            <a:r>
              <a:rPr lang="cs-CZ" dirty="0" smtClean="0"/>
              <a:t>Isabel </a:t>
            </a:r>
            <a:r>
              <a:rPr lang="cs-CZ" dirty="0" err="1" smtClean="0"/>
              <a:t>Allende</a:t>
            </a:r>
            <a:endParaRPr lang="cs-CZ" dirty="0" smtClean="0"/>
          </a:p>
          <a:p>
            <a:r>
              <a:rPr lang="cs-CZ" dirty="0" smtClean="0"/>
              <a:t>Gabriela Mistral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Colombiano</a:t>
            </a:r>
            <a:r>
              <a:rPr lang="cs-CZ" dirty="0" smtClean="0"/>
              <a:t>, -a</a:t>
            </a:r>
          </a:p>
          <a:p>
            <a:r>
              <a:rPr lang="cs-CZ" dirty="0" err="1" smtClean="0"/>
              <a:t>Chileno</a:t>
            </a:r>
            <a:r>
              <a:rPr lang="cs-CZ" dirty="0" smtClean="0"/>
              <a:t>, -a</a:t>
            </a:r>
          </a:p>
          <a:p>
            <a:r>
              <a:rPr lang="cs-CZ" dirty="0" err="1" smtClean="0"/>
              <a:t>Peruano</a:t>
            </a:r>
            <a:r>
              <a:rPr lang="cs-CZ" dirty="0" smtClean="0"/>
              <a:t>, -a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???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>
                <a:solidFill>
                  <a:srgbClr val="FFC000"/>
                </a:solidFill>
              </a:rPr>
              <a:t>En</a:t>
            </a:r>
            <a:r>
              <a:rPr lang="cs-CZ" dirty="0" smtClean="0">
                <a:solidFill>
                  <a:srgbClr val="FFC000"/>
                </a:solidFill>
              </a:rPr>
              <a:t> las </a:t>
            </a:r>
            <a:r>
              <a:rPr lang="cs-CZ" dirty="0" err="1" smtClean="0">
                <a:solidFill>
                  <a:srgbClr val="FFC000"/>
                </a:solidFill>
              </a:rPr>
              <a:t>páginas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siguientes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cada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frase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corresponde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con</a:t>
            </a:r>
            <a:r>
              <a:rPr lang="cs-CZ" dirty="0" smtClean="0">
                <a:solidFill>
                  <a:srgbClr val="FFC000"/>
                </a:solidFill>
              </a:rPr>
              <a:t> los </a:t>
            </a:r>
            <a:r>
              <a:rPr lang="cs-CZ" dirty="0" err="1" smtClean="0">
                <a:solidFill>
                  <a:srgbClr val="FFC000"/>
                </a:solidFill>
              </a:rPr>
              <a:t>eventos</a:t>
            </a:r>
            <a:r>
              <a:rPr lang="cs-CZ" dirty="0" smtClean="0">
                <a:solidFill>
                  <a:srgbClr val="FFC000"/>
                </a:solidFill>
              </a:rPr>
              <a:t> de los </a:t>
            </a:r>
            <a:r>
              <a:rPr lang="cs-CZ" dirty="0" err="1" smtClean="0">
                <a:solidFill>
                  <a:srgbClr val="FFC000"/>
                </a:solidFill>
              </a:rPr>
              <a:t>escritores</a:t>
            </a:r>
            <a:r>
              <a:rPr lang="cs-CZ" dirty="0" smtClean="0">
                <a:solidFill>
                  <a:srgbClr val="FFC000"/>
                </a:solidFill>
              </a:rPr>
              <a:t>. </a:t>
            </a:r>
            <a:r>
              <a:rPr lang="cs-CZ" dirty="0" err="1" smtClean="0">
                <a:solidFill>
                  <a:srgbClr val="FFC000"/>
                </a:solidFill>
              </a:rPr>
              <a:t>Une</a:t>
            </a:r>
            <a:r>
              <a:rPr lang="cs-CZ" dirty="0" smtClean="0">
                <a:solidFill>
                  <a:srgbClr val="FFC000"/>
                </a:solidFill>
              </a:rPr>
              <a:t> las </a:t>
            </a:r>
            <a:r>
              <a:rPr lang="cs-CZ" dirty="0" err="1" smtClean="0">
                <a:solidFill>
                  <a:srgbClr val="FFC000"/>
                </a:solidFill>
              </a:rPr>
              <a:t>dos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columnas</a:t>
            </a:r>
            <a:r>
              <a:rPr lang="cs-CZ" dirty="0" smtClean="0">
                <a:solidFill>
                  <a:srgbClr val="FFC000"/>
                </a:solidFill>
              </a:rPr>
              <a:t>. 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Fue</a:t>
            </a:r>
            <a:r>
              <a:rPr lang="cs-CZ" dirty="0" smtClean="0"/>
              <a:t> la </a:t>
            </a:r>
            <a:r>
              <a:rPr lang="cs-CZ" dirty="0" err="1" smtClean="0"/>
              <a:t>primera</a:t>
            </a:r>
            <a:r>
              <a:rPr lang="cs-CZ" dirty="0" smtClean="0"/>
              <a:t> persona </a:t>
            </a:r>
            <a:r>
              <a:rPr lang="cs-CZ" dirty="0" err="1" smtClean="0"/>
              <a:t>latinoamericana</a:t>
            </a:r>
            <a:r>
              <a:rPr lang="cs-CZ" dirty="0" smtClean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obtuvo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Premio</a:t>
            </a:r>
            <a:r>
              <a:rPr lang="cs-CZ" dirty="0" smtClean="0"/>
              <a:t> Nobel de Literatura</a:t>
            </a:r>
          </a:p>
          <a:p>
            <a:r>
              <a:rPr lang="cs-CZ" dirty="0" err="1" smtClean="0"/>
              <a:t>Fue</a:t>
            </a:r>
            <a:r>
              <a:rPr lang="cs-CZ" dirty="0" smtClean="0"/>
              <a:t> </a:t>
            </a:r>
            <a:r>
              <a:rPr lang="cs-CZ" dirty="0" err="1" smtClean="0"/>
              <a:t>candidato</a:t>
            </a:r>
            <a:r>
              <a:rPr lang="cs-CZ" dirty="0" smtClean="0"/>
              <a:t> a la </a:t>
            </a:r>
            <a:r>
              <a:rPr lang="cs-CZ" dirty="0" err="1" smtClean="0"/>
              <a:t>presidencia</a:t>
            </a:r>
            <a:r>
              <a:rPr lang="cs-CZ" dirty="0" smtClean="0"/>
              <a:t> de </a:t>
            </a:r>
            <a:r>
              <a:rPr lang="cs-CZ" dirty="0" err="1" smtClean="0"/>
              <a:t>Perú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Está</a:t>
            </a:r>
            <a:r>
              <a:rPr lang="cs-CZ" dirty="0" smtClean="0"/>
              <a:t> </a:t>
            </a:r>
            <a:r>
              <a:rPr lang="cs-CZ" dirty="0" err="1" smtClean="0"/>
              <a:t>relacionado</a:t>
            </a:r>
            <a:r>
              <a:rPr lang="cs-CZ" dirty="0" smtClean="0"/>
              <a:t> </a:t>
            </a:r>
            <a:r>
              <a:rPr lang="cs-CZ" dirty="0" err="1" smtClean="0"/>
              <a:t>con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género</a:t>
            </a:r>
            <a:r>
              <a:rPr lang="cs-CZ" dirty="0" smtClean="0"/>
              <a:t> </a:t>
            </a:r>
            <a:r>
              <a:rPr lang="cs-CZ" dirty="0" err="1" smtClean="0"/>
              <a:t>literario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realismo</a:t>
            </a:r>
            <a:r>
              <a:rPr lang="cs-CZ" dirty="0" smtClean="0"/>
              <a:t> </a:t>
            </a:r>
            <a:r>
              <a:rPr lang="cs-CZ" dirty="0" err="1" smtClean="0"/>
              <a:t>mágico</a:t>
            </a:r>
            <a:endParaRPr lang="cs-CZ" dirty="0" smtClean="0"/>
          </a:p>
          <a:p>
            <a:r>
              <a:rPr lang="cs-CZ" dirty="0" err="1" smtClean="0"/>
              <a:t>Su</a:t>
            </a:r>
            <a:r>
              <a:rPr lang="cs-CZ" dirty="0" smtClean="0"/>
              <a:t> </a:t>
            </a:r>
            <a:r>
              <a:rPr lang="cs-CZ" dirty="0" err="1" smtClean="0"/>
              <a:t>verdadero</a:t>
            </a:r>
            <a:r>
              <a:rPr lang="cs-CZ" dirty="0" smtClean="0"/>
              <a:t> </a:t>
            </a:r>
            <a:r>
              <a:rPr lang="cs-CZ" dirty="0" err="1" smtClean="0"/>
              <a:t>nombre</a:t>
            </a:r>
            <a:r>
              <a:rPr lang="cs-CZ" dirty="0" smtClean="0"/>
              <a:t> es </a:t>
            </a:r>
            <a:r>
              <a:rPr lang="cs-CZ" dirty="0" err="1" smtClean="0"/>
              <a:t>Ricardo</a:t>
            </a:r>
            <a:r>
              <a:rPr lang="cs-CZ" dirty="0" smtClean="0"/>
              <a:t> </a:t>
            </a:r>
            <a:r>
              <a:rPr lang="cs-CZ" dirty="0" err="1" smtClean="0"/>
              <a:t>Neftalí</a:t>
            </a:r>
            <a:r>
              <a:rPr lang="cs-CZ" dirty="0" smtClean="0"/>
              <a:t> </a:t>
            </a:r>
            <a:r>
              <a:rPr lang="cs-CZ" dirty="0" err="1" smtClean="0"/>
              <a:t>Reyes</a:t>
            </a:r>
            <a:r>
              <a:rPr lang="cs-CZ" dirty="0" smtClean="0"/>
              <a:t> </a:t>
            </a:r>
            <a:r>
              <a:rPr lang="cs-CZ" dirty="0" err="1" smtClean="0"/>
              <a:t>Basualto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solidFill>
                  <a:srgbClr val="FFC000"/>
                </a:solidFill>
              </a:rPr>
              <a:t>Mario </a:t>
            </a:r>
            <a:r>
              <a:rPr lang="cs-CZ" dirty="0" err="1" smtClean="0">
                <a:solidFill>
                  <a:srgbClr val="FFC000"/>
                </a:solidFill>
              </a:rPr>
              <a:t>Vargas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Llosa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Gabriel </a:t>
            </a:r>
            <a:r>
              <a:rPr lang="cs-CZ" dirty="0" err="1" smtClean="0">
                <a:solidFill>
                  <a:srgbClr val="FFC000"/>
                </a:solidFill>
              </a:rPr>
              <a:t>García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Márquez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>
                <a:solidFill>
                  <a:srgbClr val="FFC000"/>
                </a:solidFill>
              </a:rPr>
              <a:t>Pablo</a:t>
            </a:r>
            <a:r>
              <a:rPr lang="cs-CZ" dirty="0" smtClean="0">
                <a:solidFill>
                  <a:srgbClr val="FFC000"/>
                </a:solidFill>
              </a:rPr>
              <a:t> Neruda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Isabel </a:t>
            </a:r>
            <a:r>
              <a:rPr lang="cs-CZ" dirty="0" err="1" smtClean="0">
                <a:solidFill>
                  <a:srgbClr val="FFC000"/>
                </a:solidFill>
              </a:rPr>
              <a:t>Allende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Gabriela Mistral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Está</a:t>
            </a:r>
            <a:r>
              <a:rPr lang="cs-CZ" dirty="0" smtClean="0"/>
              <a:t> </a:t>
            </a:r>
            <a:r>
              <a:rPr lang="cs-CZ" dirty="0" err="1" smtClean="0"/>
              <a:t>considerada</a:t>
            </a:r>
            <a:r>
              <a:rPr lang="cs-CZ" dirty="0" smtClean="0"/>
              <a:t> </a:t>
            </a:r>
            <a:r>
              <a:rPr lang="cs-CZ" dirty="0" err="1" smtClean="0"/>
              <a:t>como</a:t>
            </a:r>
            <a:r>
              <a:rPr lang="cs-CZ" dirty="0" smtClean="0"/>
              <a:t> la </a:t>
            </a:r>
            <a:r>
              <a:rPr lang="cs-CZ" dirty="0" err="1" smtClean="0"/>
              <a:t>escritora</a:t>
            </a:r>
            <a:r>
              <a:rPr lang="cs-CZ" dirty="0" smtClean="0"/>
              <a:t> de la </a:t>
            </a:r>
            <a:r>
              <a:rPr lang="cs-CZ" dirty="0" err="1" smtClean="0"/>
              <a:t>lengua</a:t>
            </a:r>
            <a:r>
              <a:rPr lang="cs-CZ" dirty="0" smtClean="0"/>
              <a:t> </a:t>
            </a:r>
            <a:r>
              <a:rPr lang="cs-CZ" dirty="0" err="1" smtClean="0"/>
              <a:t>española</a:t>
            </a:r>
            <a:r>
              <a:rPr lang="cs-CZ" dirty="0" smtClean="0"/>
              <a:t> </a:t>
            </a:r>
            <a:r>
              <a:rPr lang="cs-CZ" dirty="0" err="1" smtClean="0"/>
              <a:t>más</a:t>
            </a:r>
            <a:r>
              <a:rPr lang="cs-CZ" dirty="0" smtClean="0"/>
              <a:t> </a:t>
            </a:r>
            <a:r>
              <a:rPr lang="cs-CZ" dirty="0" err="1" smtClean="0"/>
              <a:t>leída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mundo</a:t>
            </a:r>
            <a:endParaRPr lang="cs-CZ" dirty="0" smtClean="0"/>
          </a:p>
          <a:p>
            <a:r>
              <a:rPr lang="cs-CZ" dirty="0" err="1" smtClean="0"/>
              <a:t>Fue</a:t>
            </a:r>
            <a:r>
              <a:rPr lang="cs-CZ" dirty="0" smtClean="0"/>
              <a:t> </a:t>
            </a:r>
            <a:r>
              <a:rPr lang="cs-CZ" dirty="0" err="1" smtClean="0"/>
              <a:t>un</a:t>
            </a:r>
            <a:r>
              <a:rPr lang="cs-CZ" dirty="0" smtClean="0"/>
              <a:t> poeta y militante </a:t>
            </a:r>
            <a:r>
              <a:rPr lang="cs-CZ" dirty="0" err="1" smtClean="0"/>
              <a:t>comunista</a:t>
            </a:r>
            <a:r>
              <a:rPr lang="cs-CZ" dirty="0" smtClean="0"/>
              <a:t> </a:t>
            </a:r>
            <a:r>
              <a:rPr lang="cs-CZ" dirty="0" err="1" smtClean="0"/>
              <a:t>chileno</a:t>
            </a:r>
            <a:endParaRPr lang="cs-CZ" dirty="0" smtClean="0"/>
          </a:p>
          <a:p>
            <a:r>
              <a:rPr lang="cs-CZ" dirty="0" err="1" smtClean="0"/>
              <a:t>Fue</a:t>
            </a:r>
            <a:r>
              <a:rPr lang="cs-CZ" dirty="0" smtClean="0"/>
              <a:t> la </a:t>
            </a:r>
            <a:r>
              <a:rPr lang="cs-CZ" dirty="0" err="1" smtClean="0"/>
              <a:t>primera</a:t>
            </a:r>
            <a:r>
              <a:rPr lang="cs-CZ" dirty="0" smtClean="0"/>
              <a:t> </a:t>
            </a:r>
            <a:r>
              <a:rPr lang="cs-CZ" dirty="0" err="1" smtClean="0"/>
              <a:t>mujer</a:t>
            </a:r>
            <a:r>
              <a:rPr lang="cs-CZ" dirty="0" smtClean="0"/>
              <a:t> </a:t>
            </a:r>
            <a:r>
              <a:rPr lang="cs-CZ" dirty="0" err="1" smtClean="0"/>
              <a:t>americana</a:t>
            </a:r>
            <a:r>
              <a:rPr lang="cs-CZ" dirty="0" smtClean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ganó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Premio</a:t>
            </a:r>
            <a:r>
              <a:rPr lang="cs-CZ" dirty="0" smtClean="0"/>
              <a:t> Nobel de Literatura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solidFill>
                  <a:srgbClr val="FFC000"/>
                </a:solidFill>
              </a:rPr>
              <a:t>Mario </a:t>
            </a:r>
            <a:r>
              <a:rPr lang="cs-CZ" dirty="0" err="1" smtClean="0">
                <a:solidFill>
                  <a:srgbClr val="FFC000"/>
                </a:solidFill>
              </a:rPr>
              <a:t>Vargas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Llosa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Gabriel </a:t>
            </a:r>
            <a:r>
              <a:rPr lang="cs-CZ" dirty="0" err="1" smtClean="0">
                <a:solidFill>
                  <a:srgbClr val="FFC000"/>
                </a:solidFill>
              </a:rPr>
              <a:t>García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Márquez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>
                <a:solidFill>
                  <a:srgbClr val="FFC000"/>
                </a:solidFill>
              </a:rPr>
              <a:t>Pablo</a:t>
            </a:r>
            <a:r>
              <a:rPr lang="cs-CZ" dirty="0" smtClean="0">
                <a:solidFill>
                  <a:srgbClr val="FFC000"/>
                </a:solidFill>
              </a:rPr>
              <a:t> Neruda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Isabel </a:t>
            </a:r>
            <a:r>
              <a:rPr lang="cs-CZ" dirty="0" err="1" smtClean="0">
                <a:solidFill>
                  <a:srgbClr val="FFC000"/>
                </a:solidFill>
              </a:rPr>
              <a:t>Allende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Gabriela Mistral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err="1" smtClean="0"/>
              <a:t>Fue</a:t>
            </a:r>
            <a:r>
              <a:rPr lang="cs-CZ" dirty="0" smtClean="0"/>
              <a:t> </a:t>
            </a:r>
            <a:r>
              <a:rPr lang="cs-CZ" dirty="0" err="1" smtClean="0"/>
              <a:t>un</a:t>
            </a:r>
            <a:r>
              <a:rPr lang="cs-CZ" dirty="0" smtClean="0"/>
              <a:t> gran </a:t>
            </a:r>
            <a:r>
              <a:rPr lang="cs-CZ" dirty="0" err="1" smtClean="0"/>
              <a:t>amigo</a:t>
            </a:r>
            <a:r>
              <a:rPr lang="cs-CZ" dirty="0" smtClean="0"/>
              <a:t> de </a:t>
            </a:r>
            <a:r>
              <a:rPr lang="cs-CZ" dirty="0" err="1" smtClean="0"/>
              <a:t>nuestro</a:t>
            </a:r>
            <a:r>
              <a:rPr lang="cs-CZ" dirty="0" smtClean="0"/>
              <a:t> </a:t>
            </a:r>
            <a:r>
              <a:rPr lang="cs-CZ" dirty="0" err="1" smtClean="0"/>
              <a:t>país</a:t>
            </a:r>
            <a:endParaRPr lang="cs-CZ" dirty="0" smtClean="0"/>
          </a:p>
          <a:p>
            <a:r>
              <a:rPr lang="cs-CZ" dirty="0" err="1" smtClean="0"/>
              <a:t>Escribió</a:t>
            </a:r>
            <a:r>
              <a:rPr lang="cs-CZ" dirty="0" smtClean="0"/>
              <a:t> </a:t>
            </a:r>
            <a:r>
              <a:rPr lang="cs-CZ" dirty="0" err="1" smtClean="0"/>
              <a:t>un</a:t>
            </a:r>
            <a:r>
              <a:rPr lang="cs-CZ" dirty="0" smtClean="0"/>
              <a:t> libro </a:t>
            </a:r>
            <a:r>
              <a:rPr lang="cs-CZ" dirty="0" err="1" smtClean="0"/>
              <a:t>autobiográfico</a:t>
            </a:r>
            <a:r>
              <a:rPr lang="cs-CZ" dirty="0" smtClean="0"/>
              <a:t> </a:t>
            </a:r>
            <a:r>
              <a:rPr lang="cs-CZ" dirty="0" err="1" smtClean="0"/>
              <a:t>después</a:t>
            </a:r>
            <a:r>
              <a:rPr lang="cs-CZ" dirty="0" smtClean="0"/>
              <a:t> de la </a:t>
            </a:r>
            <a:r>
              <a:rPr lang="cs-CZ" dirty="0" err="1" smtClean="0"/>
              <a:t>muerte</a:t>
            </a:r>
            <a:r>
              <a:rPr lang="cs-CZ" dirty="0" smtClean="0"/>
              <a:t> de </a:t>
            </a:r>
            <a:r>
              <a:rPr lang="cs-CZ" dirty="0" err="1" smtClean="0"/>
              <a:t>su</a:t>
            </a:r>
            <a:r>
              <a:rPr lang="cs-CZ" dirty="0" smtClean="0"/>
              <a:t> </a:t>
            </a:r>
            <a:r>
              <a:rPr lang="cs-CZ" dirty="0" err="1" smtClean="0"/>
              <a:t>hija</a:t>
            </a:r>
            <a:r>
              <a:rPr lang="cs-CZ" dirty="0" smtClean="0"/>
              <a:t> Paula</a:t>
            </a:r>
          </a:p>
          <a:p>
            <a:r>
              <a:rPr lang="cs-CZ" dirty="0" smtClean="0"/>
              <a:t>Es de </a:t>
            </a:r>
            <a:r>
              <a:rPr lang="cs-CZ" dirty="0" err="1" smtClean="0"/>
              <a:t>nacionalidad</a:t>
            </a:r>
            <a:r>
              <a:rPr lang="cs-CZ" dirty="0" smtClean="0"/>
              <a:t> </a:t>
            </a:r>
            <a:r>
              <a:rPr lang="cs-CZ" dirty="0" err="1" smtClean="0"/>
              <a:t>peruana</a:t>
            </a:r>
            <a:r>
              <a:rPr lang="cs-CZ" dirty="0" smtClean="0"/>
              <a:t> y </a:t>
            </a:r>
            <a:r>
              <a:rPr lang="cs-CZ" dirty="0" err="1" smtClean="0"/>
              <a:t>también</a:t>
            </a:r>
            <a:r>
              <a:rPr lang="cs-CZ" dirty="0" smtClean="0"/>
              <a:t> </a:t>
            </a:r>
            <a:r>
              <a:rPr lang="cs-CZ" dirty="0" err="1" smtClean="0"/>
              <a:t>española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solidFill>
                  <a:srgbClr val="FFC000"/>
                </a:solidFill>
              </a:rPr>
              <a:t>Mario </a:t>
            </a:r>
            <a:r>
              <a:rPr lang="cs-CZ" dirty="0" err="1" smtClean="0">
                <a:solidFill>
                  <a:srgbClr val="FFC000"/>
                </a:solidFill>
              </a:rPr>
              <a:t>Vargas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Llosa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Gabriel </a:t>
            </a:r>
            <a:r>
              <a:rPr lang="cs-CZ" dirty="0" err="1" smtClean="0">
                <a:solidFill>
                  <a:srgbClr val="FFC000"/>
                </a:solidFill>
              </a:rPr>
              <a:t>García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Márquez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>
                <a:solidFill>
                  <a:srgbClr val="FFC000"/>
                </a:solidFill>
              </a:rPr>
              <a:t>Pablo</a:t>
            </a:r>
            <a:r>
              <a:rPr lang="cs-CZ" dirty="0" smtClean="0">
                <a:solidFill>
                  <a:srgbClr val="FFC000"/>
                </a:solidFill>
              </a:rPr>
              <a:t> Neruda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Isabel </a:t>
            </a:r>
            <a:r>
              <a:rPr lang="cs-CZ" dirty="0" err="1" smtClean="0">
                <a:solidFill>
                  <a:srgbClr val="FFC000"/>
                </a:solidFill>
              </a:rPr>
              <a:t>Allende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Gabriela Mistral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???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>
                <a:solidFill>
                  <a:srgbClr val="FFC000"/>
                </a:solidFill>
              </a:rPr>
              <a:t>Ahora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en</a:t>
            </a:r>
            <a:r>
              <a:rPr lang="cs-CZ" dirty="0" smtClean="0">
                <a:solidFill>
                  <a:srgbClr val="FFC000"/>
                </a:solidFill>
              </a:rPr>
              <a:t> la </a:t>
            </a:r>
            <a:r>
              <a:rPr lang="cs-CZ" dirty="0" err="1" smtClean="0">
                <a:solidFill>
                  <a:srgbClr val="FFC000"/>
                </a:solidFill>
              </a:rPr>
              <a:t>siguiente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página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une</a:t>
            </a:r>
            <a:r>
              <a:rPr lang="cs-CZ" dirty="0" smtClean="0">
                <a:solidFill>
                  <a:srgbClr val="FFC000"/>
                </a:solidFill>
              </a:rPr>
              <a:t> las </a:t>
            </a:r>
            <a:r>
              <a:rPr lang="cs-CZ" dirty="0" err="1" smtClean="0">
                <a:solidFill>
                  <a:srgbClr val="FFC000"/>
                </a:solidFill>
              </a:rPr>
              <a:t>obras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con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sus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autores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</TotalTime>
  <Words>387</Words>
  <Application>Microsoft Office PowerPoint</Application>
  <PresentationFormat>Předvádění na obrazovce (4:3)</PresentationFormat>
  <Paragraphs>104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Tok</vt:lpstr>
      <vt:lpstr>LITERATURA DE HISPANOAMÉRICA</vt:lpstr>
      <vt:lpstr>???</vt:lpstr>
      <vt:lpstr>Prezentace aplikace PowerPoint</vt:lpstr>
      <vt:lpstr>¿De qué  nacionalidad son los autores?</vt:lpstr>
      <vt:lpstr>???</vt:lpstr>
      <vt:lpstr>Prezentace aplikace PowerPoint</vt:lpstr>
      <vt:lpstr>Prezentace aplikace PowerPoint</vt:lpstr>
      <vt:lpstr>Prezentace aplikace PowerPoint</vt:lpstr>
      <vt:lpstr>???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 PREZENTACE</dc:title>
  <dc:creator>riman</dc:creator>
  <cp:lastModifiedBy>riman</cp:lastModifiedBy>
  <cp:revision>15</cp:revision>
  <dcterms:created xsi:type="dcterms:W3CDTF">2012-09-18T04:01:33Z</dcterms:created>
  <dcterms:modified xsi:type="dcterms:W3CDTF">2013-06-10T10:40:43Z</dcterms:modified>
</cp:coreProperties>
</file>