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36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LITERATURA DE HISPANOAMÉRICA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850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Březen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Paula</a:t>
            </a:r>
          </a:p>
          <a:p>
            <a:r>
              <a:rPr lang="cs-CZ" dirty="0" err="1" smtClean="0"/>
              <a:t>Pantaleón</a:t>
            </a:r>
            <a:r>
              <a:rPr lang="cs-CZ" dirty="0" smtClean="0"/>
              <a:t> y las </a:t>
            </a:r>
            <a:r>
              <a:rPr lang="cs-CZ" dirty="0" err="1" smtClean="0"/>
              <a:t>visitadoras</a:t>
            </a:r>
            <a:endParaRPr lang="cs-CZ" dirty="0" smtClean="0"/>
          </a:p>
          <a:p>
            <a:r>
              <a:rPr lang="cs-CZ" dirty="0" smtClean="0"/>
              <a:t>Canto </a:t>
            </a:r>
            <a:r>
              <a:rPr lang="cs-CZ" dirty="0" err="1" smtClean="0"/>
              <a:t>general</a:t>
            </a:r>
            <a:endParaRPr lang="cs-CZ" dirty="0" smtClean="0"/>
          </a:p>
          <a:p>
            <a:r>
              <a:rPr lang="cs-CZ" dirty="0" err="1" smtClean="0"/>
              <a:t>Cien</a:t>
            </a:r>
            <a:r>
              <a:rPr lang="cs-CZ" dirty="0" smtClean="0"/>
              <a:t> </a:t>
            </a:r>
            <a:r>
              <a:rPr lang="cs-CZ" dirty="0" err="1" smtClean="0"/>
              <a:t>años</a:t>
            </a:r>
            <a:r>
              <a:rPr lang="cs-CZ" dirty="0" smtClean="0"/>
              <a:t> de </a:t>
            </a:r>
            <a:r>
              <a:rPr lang="cs-CZ" dirty="0" err="1" smtClean="0"/>
              <a:t>soledad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casa</a:t>
            </a:r>
            <a:r>
              <a:rPr lang="cs-CZ" dirty="0" smtClean="0"/>
              <a:t> de los </a:t>
            </a:r>
            <a:r>
              <a:rPr lang="cs-CZ" dirty="0" err="1" smtClean="0"/>
              <a:t>espíritus</a:t>
            </a:r>
            <a:endParaRPr lang="cs-CZ" dirty="0" smtClean="0"/>
          </a:p>
          <a:p>
            <a:r>
              <a:rPr lang="cs-CZ" dirty="0" smtClean="0"/>
              <a:t>El amor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tiempos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cólera</a:t>
            </a:r>
            <a:endParaRPr lang="cs-CZ" dirty="0" smtClean="0"/>
          </a:p>
          <a:p>
            <a:r>
              <a:rPr lang="cs-CZ" dirty="0" err="1" smtClean="0"/>
              <a:t>España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corazón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Mario </a:t>
            </a:r>
            <a:r>
              <a:rPr lang="cs-CZ" dirty="0" err="1" smtClean="0">
                <a:solidFill>
                  <a:srgbClr val="FFC000"/>
                </a:solidFill>
              </a:rPr>
              <a:t>Vargas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Llosa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 </a:t>
            </a:r>
            <a:r>
              <a:rPr lang="cs-CZ" dirty="0" err="1" smtClean="0">
                <a:solidFill>
                  <a:srgbClr val="FFC000"/>
                </a:solidFill>
              </a:rPr>
              <a:t>García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Márquez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Pablo</a:t>
            </a:r>
            <a:r>
              <a:rPr lang="cs-CZ" dirty="0" smtClean="0">
                <a:solidFill>
                  <a:srgbClr val="FFC000"/>
                </a:solidFill>
              </a:rPr>
              <a:t> Neruda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Isabel </a:t>
            </a:r>
            <a:r>
              <a:rPr lang="cs-CZ" dirty="0" err="1" smtClean="0">
                <a:solidFill>
                  <a:srgbClr val="FFC000"/>
                </a:solidFill>
              </a:rPr>
              <a:t>Allende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De la lista de los </a:t>
            </a:r>
            <a:r>
              <a:rPr lang="cs-CZ" dirty="0" err="1" smtClean="0">
                <a:solidFill>
                  <a:srgbClr val="FFC000"/>
                </a:solidFill>
              </a:rPr>
              <a:t>escritores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mundo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hispanoablante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elige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cinco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escritores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Hispanoamérica</a:t>
            </a: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Camilo</a:t>
            </a:r>
            <a:r>
              <a:rPr lang="cs-CZ" dirty="0" smtClean="0"/>
              <a:t> </a:t>
            </a:r>
            <a:r>
              <a:rPr lang="cs-CZ" dirty="0" err="1" smtClean="0"/>
              <a:t>José</a:t>
            </a:r>
            <a:r>
              <a:rPr lang="cs-CZ" dirty="0" smtClean="0"/>
              <a:t> Cela</a:t>
            </a:r>
          </a:p>
          <a:p>
            <a:r>
              <a:rPr lang="cs-CZ" dirty="0" smtClean="0"/>
              <a:t>Gabriela Mistral</a:t>
            </a:r>
          </a:p>
          <a:p>
            <a:r>
              <a:rPr lang="cs-CZ" dirty="0" err="1" smtClean="0"/>
              <a:t>Fernando</a:t>
            </a:r>
            <a:r>
              <a:rPr lang="cs-CZ" dirty="0" smtClean="0"/>
              <a:t> de </a:t>
            </a:r>
            <a:r>
              <a:rPr lang="cs-CZ" dirty="0" err="1" smtClean="0"/>
              <a:t>Rojas</a:t>
            </a:r>
            <a:endParaRPr lang="cs-CZ" dirty="0" smtClean="0"/>
          </a:p>
          <a:p>
            <a:r>
              <a:rPr lang="cs-CZ" dirty="0" err="1" smtClean="0"/>
              <a:t>Lope</a:t>
            </a:r>
            <a:r>
              <a:rPr lang="cs-CZ" dirty="0" smtClean="0"/>
              <a:t> de </a:t>
            </a:r>
            <a:r>
              <a:rPr lang="cs-CZ" dirty="0" err="1" smtClean="0"/>
              <a:t>Vega</a:t>
            </a:r>
            <a:endParaRPr lang="cs-CZ" dirty="0" smtClean="0"/>
          </a:p>
          <a:p>
            <a:r>
              <a:rPr lang="cs-CZ" dirty="0" err="1" smtClean="0"/>
              <a:t>Pío</a:t>
            </a:r>
            <a:r>
              <a:rPr lang="cs-CZ" dirty="0" smtClean="0"/>
              <a:t> </a:t>
            </a:r>
            <a:r>
              <a:rPr lang="cs-CZ" dirty="0" err="1" smtClean="0"/>
              <a:t>Baroja</a:t>
            </a:r>
            <a:endParaRPr lang="cs-CZ" dirty="0" smtClean="0"/>
          </a:p>
          <a:p>
            <a:r>
              <a:rPr lang="cs-CZ" dirty="0" smtClean="0"/>
              <a:t>Isabel </a:t>
            </a:r>
            <a:r>
              <a:rPr lang="cs-CZ" dirty="0" err="1" smtClean="0"/>
              <a:t>Allende</a:t>
            </a:r>
            <a:endParaRPr lang="cs-CZ" dirty="0" smtClean="0"/>
          </a:p>
          <a:p>
            <a:r>
              <a:rPr lang="cs-CZ" dirty="0" smtClean="0"/>
              <a:t>Antonio </a:t>
            </a:r>
            <a:r>
              <a:rPr lang="cs-CZ" dirty="0" err="1" smtClean="0"/>
              <a:t>Machado</a:t>
            </a:r>
            <a:r>
              <a:rPr lang="cs-CZ" dirty="0" smtClean="0"/>
              <a:t> y </a:t>
            </a:r>
            <a:r>
              <a:rPr lang="cs-CZ" dirty="0" err="1" smtClean="0"/>
              <a:t>Ruiz</a:t>
            </a:r>
            <a:endParaRPr lang="cs-CZ" dirty="0" smtClean="0"/>
          </a:p>
          <a:p>
            <a:r>
              <a:rPr lang="cs-CZ" dirty="0" smtClean="0"/>
              <a:t>Juan </a:t>
            </a:r>
            <a:r>
              <a:rPr lang="cs-CZ" dirty="0" err="1" smtClean="0"/>
              <a:t>Valera</a:t>
            </a:r>
            <a:endParaRPr lang="cs-CZ" dirty="0" smtClean="0"/>
          </a:p>
          <a:p>
            <a:r>
              <a:rPr lang="cs-CZ" dirty="0" err="1" smtClean="0"/>
              <a:t>Tirso</a:t>
            </a:r>
            <a:r>
              <a:rPr lang="cs-CZ" dirty="0" smtClean="0"/>
              <a:t> de </a:t>
            </a:r>
            <a:r>
              <a:rPr lang="cs-CZ" dirty="0" err="1" smtClean="0"/>
              <a:t>Molina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Mario </a:t>
            </a:r>
            <a:r>
              <a:rPr lang="cs-CZ" dirty="0" err="1" smtClean="0"/>
              <a:t>Vargas</a:t>
            </a:r>
            <a:r>
              <a:rPr lang="cs-CZ" dirty="0" smtClean="0"/>
              <a:t> </a:t>
            </a:r>
            <a:r>
              <a:rPr lang="cs-CZ" dirty="0" err="1" smtClean="0"/>
              <a:t>Llosa</a:t>
            </a:r>
            <a:endParaRPr lang="cs-CZ" dirty="0" smtClean="0"/>
          </a:p>
          <a:p>
            <a:r>
              <a:rPr lang="cs-CZ" dirty="0" err="1" smtClean="0"/>
              <a:t>Miguel</a:t>
            </a:r>
            <a:r>
              <a:rPr lang="cs-CZ" dirty="0" smtClean="0"/>
              <a:t> de </a:t>
            </a:r>
            <a:r>
              <a:rPr lang="cs-CZ" dirty="0" err="1" smtClean="0"/>
              <a:t>Cervantes</a:t>
            </a:r>
            <a:r>
              <a:rPr lang="cs-CZ" dirty="0" smtClean="0"/>
              <a:t> y </a:t>
            </a:r>
            <a:r>
              <a:rPr lang="cs-CZ" dirty="0" err="1" smtClean="0"/>
              <a:t>Saavedra</a:t>
            </a:r>
            <a:endParaRPr lang="cs-CZ" dirty="0" smtClean="0"/>
          </a:p>
          <a:p>
            <a:r>
              <a:rPr lang="cs-CZ" dirty="0" smtClean="0"/>
              <a:t>Gabriel </a:t>
            </a:r>
            <a:r>
              <a:rPr lang="cs-CZ" dirty="0" err="1" smtClean="0"/>
              <a:t>García</a:t>
            </a:r>
            <a:r>
              <a:rPr lang="cs-CZ" dirty="0" smtClean="0"/>
              <a:t> </a:t>
            </a:r>
            <a:r>
              <a:rPr lang="cs-CZ" dirty="0" err="1" smtClean="0"/>
              <a:t>Márquez</a:t>
            </a:r>
            <a:endParaRPr lang="cs-CZ" dirty="0" smtClean="0"/>
          </a:p>
          <a:p>
            <a:r>
              <a:rPr lang="cs-CZ" dirty="0" err="1" smtClean="0"/>
              <a:t>Federico</a:t>
            </a:r>
            <a:r>
              <a:rPr lang="cs-CZ" dirty="0" smtClean="0"/>
              <a:t> </a:t>
            </a:r>
            <a:r>
              <a:rPr lang="cs-CZ" dirty="0" err="1" smtClean="0"/>
              <a:t>García</a:t>
            </a:r>
            <a:r>
              <a:rPr lang="cs-CZ" dirty="0" smtClean="0"/>
              <a:t> </a:t>
            </a:r>
            <a:r>
              <a:rPr lang="cs-CZ" dirty="0" err="1" smtClean="0"/>
              <a:t>Lorca</a:t>
            </a:r>
            <a:endParaRPr lang="cs-CZ" dirty="0" smtClean="0"/>
          </a:p>
          <a:p>
            <a:r>
              <a:rPr lang="cs-CZ" dirty="0" err="1" smtClean="0"/>
              <a:t>Vicente</a:t>
            </a:r>
            <a:r>
              <a:rPr lang="cs-CZ" dirty="0" smtClean="0"/>
              <a:t> </a:t>
            </a:r>
            <a:r>
              <a:rPr lang="cs-CZ" dirty="0" err="1" smtClean="0"/>
              <a:t>Blasco</a:t>
            </a:r>
            <a:r>
              <a:rPr lang="cs-CZ" dirty="0" smtClean="0"/>
              <a:t> </a:t>
            </a:r>
            <a:r>
              <a:rPr lang="cs-CZ" dirty="0" err="1" smtClean="0"/>
              <a:t>Ibáñez</a:t>
            </a:r>
            <a:endParaRPr lang="cs-CZ" dirty="0" smtClean="0"/>
          </a:p>
          <a:p>
            <a:r>
              <a:rPr lang="cs-CZ" dirty="0" err="1" smtClean="0"/>
              <a:t>Pablo</a:t>
            </a:r>
            <a:r>
              <a:rPr lang="cs-CZ" dirty="0" smtClean="0"/>
              <a:t> Neruda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Cid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¿De </a:t>
            </a:r>
            <a:r>
              <a:rPr lang="cs-CZ" sz="4000" dirty="0" err="1" smtClean="0">
                <a:solidFill>
                  <a:srgbClr val="FFC000"/>
                </a:solidFill>
              </a:rPr>
              <a:t>qué</a:t>
            </a:r>
            <a:r>
              <a:rPr lang="cs-CZ" sz="4000" dirty="0" smtClean="0">
                <a:solidFill>
                  <a:srgbClr val="FFC000"/>
                </a:solidFill>
              </a:rPr>
              <a:t>  </a:t>
            </a:r>
            <a:r>
              <a:rPr lang="cs-CZ" sz="4000" dirty="0" err="1" smtClean="0">
                <a:solidFill>
                  <a:srgbClr val="FFC000"/>
                </a:solidFill>
              </a:rPr>
              <a:t>nacionalidad</a:t>
            </a:r>
            <a:r>
              <a:rPr lang="cs-CZ" sz="4000" dirty="0" smtClean="0">
                <a:solidFill>
                  <a:srgbClr val="FFC000"/>
                </a:solidFill>
              </a:rPr>
              <a:t> son los </a:t>
            </a:r>
            <a:r>
              <a:rPr lang="cs-CZ" sz="4000" dirty="0" err="1" smtClean="0">
                <a:solidFill>
                  <a:srgbClr val="FFC000"/>
                </a:solidFill>
              </a:rPr>
              <a:t>autores</a:t>
            </a:r>
            <a:r>
              <a:rPr lang="cs-CZ" sz="4000" dirty="0" smtClean="0">
                <a:solidFill>
                  <a:srgbClr val="FFC000"/>
                </a:solidFill>
              </a:rPr>
              <a:t>?</a:t>
            </a:r>
            <a:endParaRPr lang="cs-CZ" sz="40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Mario </a:t>
            </a:r>
            <a:r>
              <a:rPr lang="cs-CZ" dirty="0" err="1" smtClean="0"/>
              <a:t>Vargas</a:t>
            </a:r>
            <a:r>
              <a:rPr lang="cs-CZ" dirty="0" smtClean="0"/>
              <a:t> </a:t>
            </a:r>
            <a:r>
              <a:rPr lang="cs-CZ" dirty="0" err="1" smtClean="0"/>
              <a:t>Llosa</a:t>
            </a:r>
            <a:endParaRPr lang="cs-CZ" dirty="0" smtClean="0"/>
          </a:p>
          <a:p>
            <a:r>
              <a:rPr lang="cs-CZ" dirty="0" smtClean="0"/>
              <a:t>Gabriel </a:t>
            </a:r>
            <a:r>
              <a:rPr lang="cs-CZ" dirty="0" err="1" smtClean="0"/>
              <a:t>García</a:t>
            </a:r>
            <a:r>
              <a:rPr lang="cs-CZ" dirty="0" smtClean="0"/>
              <a:t> </a:t>
            </a:r>
            <a:r>
              <a:rPr lang="cs-CZ" dirty="0" err="1" smtClean="0"/>
              <a:t>Márquez</a:t>
            </a:r>
            <a:endParaRPr lang="cs-CZ" dirty="0" smtClean="0"/>
          </a:p>
          <a:p>
            <a:r>
              <a:rPr lang="cs-CZ" dirty="0" err="1" smtClean="0"/>
              <a:t>Pablo</a:t>
            </a:r>
            <a:r>
              <a:rPr lang="cs-CZ" dirty="0" smtClean="0"/>
              <a:t> Neruda</a:t>
            </a:r>
          </a:p>
          <a:p>
            <a:r>
              <a:rPr lang="cs-CZ" dirty="0" smtClean="0"/>
              <a:t>Isabel </a:t>
            </a:r>
            <a:r>
              <a:rPr lang="cs-CZ" dirty="0" err="1" smtClean="0"/>
              <a:t>Allende</a:t>
            </a:r>
            <a:endParaRPr lang="cs-CZ" dirty="0" smtClean="0"/>
          </a:p>
          <a:p>
            <a:r>
              <a:rPr lang="cs-CZ" dirty="0" smtClean="0"/>
              <a:t>Gabriela Mistral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Colombiano</a:t>
            </a:r>
            <a:r>
              <a:rPr lang="cs-CZ" dirty="0" smtClean="0"/>
              <a:t>, -a</a:t>
            </a:r>
          </a:p>
          <a:p>
            <a:r>
              <a:rPr lang="cs-CZ" dirty="0" err="1" smtClean="0"/>
              <a:t>Chileno</a:t>
            </a:r>
            <a:r>
              <a:rPr lang="cs-CZ" dirty="0" smtClean="0"/>
              <a:t>, -a</a:t>
            </a:r>
          </a:p>
          <a:p>
            <a:r>
              <a:rPr lang="cs-CZ" dirty="0" err="1" smtClean="0"/>
              <a:t>Peruano</a:t>
            </a:r>
            <a:r>
              <a:rPr lang="cs-CZ" dirty="0" smtClean="0"/>
              <a:t>, -a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las </a:t>
            </a:r>
            <a:r>
              <a:rPr lang="cs-CZ" dirty="0" err="1" smtClean="0">
                <a:solidFill>
                  <a:srgbClr val="FFC000"/>
                </a:solidFill>
              </a:rPr>
              <a:t>páginas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siguientes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cada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frase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corresponde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con</a:t>
            </a:r>
            <a:r>
              <a:rPr lang="cs-CZ" dirty="0" smtClean="0">
                <a:solidFill>
                  <a:srgbClr val="FFC000"/>
                </a:solidFill>
              </a:rPr>
              <a:t> los </a:t>
            </a:r>
            <a:r>
              <a:rPr lang="cs-CZ" dirty="0" err="1" smtClean="0">
                <a:solidFill>
                  <a:srgbClr val="FFC000"/>
                </a:solidFill>
              </a:rPr>
              <a:t>eventos</a:t>
            </a:r>
            <a:r>
              <a:rPr lang="cs-CZ" dirty="0" smtClean="0">
                <a:solidFill>
                  <a:srgbClr val="FFC000"/>
                </a:solidFill>
              </a:rPr>
              <a:t> de los </a:t>
            </a:r>
            <a:r>
              <a:rPr lang="cs-CZ" dirty="0" err="1" smtClean="0">
                <a:solidFill>
                  <a:srgbClr val="FFC000"/>
                </a:solidFill>
              </a:rPr>
              <a:t>escritores</a:t>
            </a:r>
            <a:r>
              <a:rPr lang="cs-CZ" dirty="0" smtClean="0">
                <a:solidFill>
                  <a:srgbClr val="FFC000"/>
                </a:solidFill>
              </a:rPr>
              <a:t>. </a:t>
            </a:r>
            <a:r>
              <a:rPr lang="cs-CZ" dirty="0" err="1" smtClean="0">
                <a:solidFill>
                  <a:srgbClr val="FFC000"/>
                </a:solidFill>
              </a:rPr>
              <a:t>Une</a:t>
            </a:r>
            <a:r>
              <a:rPr lang="cs-CZ" dirty="0" smtClean="0">
                <a:solidFill>
                  <a:srgbClr val="FFC000"/>
                </a:solidFill>
              </a:rPr>
              <a:t> las </a:t>
            </a:r>
            <a:r>
              <a:rPr lang="cs-CZ" dirty="0" err="1" smtClean="0">
                <a:solidFill>
                  <a:srgbClr val="FFC000"/>
                </a:solidFill>
              </a:rPr>
              <a:t>dos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columnas</a:t>
            </a:r>
            <a:r>
              <a:rPr lang="cs-CZ" dirty="0" smtClean="0">
                <a:solidFill>
                  <a:srgbClr val="FFC000"/>
                </a:solidFill>
              </a:rPr>
              <a:t>.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Fue</a:t>
            </a:r>
            <a:r>
              <a:rPr lang="cs-CZ" dirty="0" smtClean="0"/>
              <a:t> la </a:t>
            </a:r>
            <a:r>
              <a:rPr lang="cs-CZ" dirty="0" err="1" smtClean="0"/>
              <a:t>primera</a:t>
            </a:r>
            <a:r>
              <a:rPr lang="cs-CZ" dirty="0" smtClean="0"/>
              <a:t> persona </a:t>
            </a:r>
            <a:r>
              <a:rPr lang="cs-CZ" dirty="0" err="1" smtClean="0"/>
              <a:t>latinoamericana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obtuvo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Premio</a:t>
            </a:r>
            <a:r>
              <a:rPr lang="cs-CZ" dirty="0" smtClean="0"/>
              <a:t> Nobel de Literatura</a:t>
            </a:r>
          </a:p>
          <a:p>
            <a:r>
              <a:rPr lang="cs-CZ" dirty="0" err="1" smtClean="0"/>
              <a:t>Fue</a:t>
            </a:r>
            <a:r>
              <a:rPr lang="cs-CZ" dirty="0" smtClean="0"/>
              <a:t> </a:t>
            </a:r>
            <a:r>
              <a:rPr lang="cs-CZ" dirty="0" err="1" smtClean="0"/>
              <a:t>candidato</a:t>
            </a:r>
            <a:r>
              <a:rPr lang="cs-CZ" dirty="0" smtClean="0"/>
              <a:t> a la </a:t>
            </a:r>
            <a:r>
              <a:rPr lang="cs-CZ" dirty="0" err="1" smtClean="0"/>
              <a:t>presidencia</a:t>
            </a:r>
            <a:r>
              <a:rPr lang="cs-CZ" dirty="0" smtClean="0"/>
              <a:t> de </a:t>
            </a:r>
            <a:r>
              <a:rPr lang="cs-CZ" dirty="0" err="1" smtClean="0"/>
              <a:t>Perú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relacionado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género</a:t>
            </a:r>
            <a:r>
              <a:rPr lang="cs-CZ" dirty="0" smtClean="0"/>
              <a:t> </a:t>
            </a:r>
            <a:r>
              <a:rPr lang="cs-CZ" dirty="0" err="1" smtClean="0"/>
              <a:t>literario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realismo</a:t>
            </a:r>
            <a:r>
              <a:rPr lang="cs-CZ" dirty="0" smtClean="0"/>
              <a:t> </a:t>
            </a:r>
            <a:r>
              <a:rPr lang="cs-CZ" dirty="0" err="1" smtClean="0"/>
              <a:t>mágico</a:t>
            </a:r>
            <a:endParaRPr lang="cs-CZ" dirty="0" smtClean="0"/>
          </a:p>
          <a:p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verdadero</a:t>
            </a:r>
            <a:r>
              <a:rPr lang="cs-CZ" dirty="0" smtClean="0"/>
              <a:t> </a:t>
            </a:r>
            <a:r>
              <a:rPr lang="cs-CZ" dirty="0" err="1" smtClean="0"/>
              <a:t>nombre</a:t>
            </a:r>
            <a:r>
              <a:rPr lang="cs-CZ" dirty="0" smtClean="0"/>
              <a:t> es </a:t>
            </a:r>
            <a:r>
              <a:rPr lang="cs-CZ" dirty="0" err="1" smtClean="0"/>
              <a:t>Ricardo</a:t>
            </a:r>
            <a:r>
              <a:rPr lang="cs-CZ" dirty="0" smtClean="0"/>
              <a:t> </a:t>
            </a:r>
            <a:r>
              <a:rPr lang="cs-CZ" dirty="0" err="1" smtClean="0"/>
              <a:t>Neftalí</a:t>
            </a:r>
            <a:r>
              <a:rPr lang="cs-CZ" dirty="0" smtClean="0"/>
              <a:t> </a:t>
            </a:r>
            <a:r>
              <a:rPr lang="cs-CZ" dirty="0" err="1" smtClean="0"/>
              <a:t>Reyes</a:t>
            </a:r>
            <a:r>
              <a:rPr lang="cs-CZ" dirty="0" smtClean="0"/>
              <a:t> </a:t>
            </a:r>
            <a:r>
              <a:rPr lang="cs-CZ" dirty="0" err="1" smtClean="0"/>
              <a:t>Basualto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Mario </a:t>
            </a:r>
            <a:r>
              <a:rPr lang="cs-CZ" dirty="0" err="1" smtClean="0">
                <a:solidFill>
                  <a:srgbClr val="FFC000"/>
                </a:solidFill>
              </a:rPr>
              <a:t>Vargas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Llosa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 </a:t>
            </a:r>
            <a:r>
              <a:rPr lang="cs-CZ" dirty="0" err="1" smtClean="0">
                <a:solidFill>
                  <a:srgbClr val="FFC000"/>
                </a:solidFill>
              </a:rPr>
              <a:t>García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Márquez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Pablo</a:t>
            </a:r>
            <a:r>
              <a:rPr lang="cs-CZ" dirty="0" smtClean="0">
                <a:solidFill>
                  <a:srgbClr val="FFC000"/>
                </a:solidFill>
              </a:rPr>
              <a:t> Neruda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Isabel </a:t>
            </a:r>
            <a:r>
              <a:rPr lang="cs-CZ" dirty="0" err="1" smtClean="0">
                <a:solidFill>
                  <a:srgbClr val="FFC000"/>
                </a:solidFill>
              </a:rPr>
              <a:t>Allende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Gabriela Mistral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considerada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la </a:t>
            </a:r>
            <a:r>
              <a:rPr lang="cs-CZ" dirty="0" err="1" smtClean="0"/>
              <a:t>escritora</a:t>
            </a:r>
            <a:r>
              <a:rPr lang="cs-CZ" dirty="0" smtClean="0"/>
              <a:t> de la </a:t>
            </a:r>
            <a:r>
              <a:rPr lang="cs-CZ" dirty="0" err="1" smtClean="0"/>
              <a:t>lengua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r>
              <a:rPr lang="cs-CZ" dirty="0" smtClean="0"/>
              <a:t> </a:t>
            </a:r>
            <a:r>
              <a:rPr lang="cs-CZ" dirty="0" err="1" smtClean="0"/>
              <a:t>más</a:t>
            </a:r>
            <a:r>
              <a:rPr lang="cs-CZ" dirty="0" smtClean="0"/>
              <a:t> </a:t>
            </a:r>
            <a:r>
              <a:rPr lang="cs-CZ" dirty="0" err="1" smtClean="0"/>
              <a:t>leída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mundo</a:t>
            </a:r>
            <a:endParaRPr lang="cs-CZ" dirty="0" smtClean="0"/>
          </a:p>
          <a:p>
            <a:r>
              <a:rPr lang="cs-CZ" dirty="0" err="1" smtClean="0"/>
              <a:t>Fue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poeta y militante </a:t>
            </a:r>
            <a:r>
              <a:rPr lang="cs-CZ" dirty="0" err="1" smtClean="0"/>
              <a:t>comunista</a:t>
            </a:r>
            <a:r>
              <a:rPr lang="cs-CZ" dirty="0" smtClean="0"/>
              <a:t> </a:t>
            </a:r>
            <a:r>
              <a:rPr lang="cs-CZ" dirty="0" err="1" smtClean="0"/>
              <a:t>chileno</a:t>
            </a:r>
            <a:endParaRPr lang="cs-CZ" dirty="0" smtClean="0"/>
          </a:p>
          <a:p>
            <a:r>
              <a:rPr lang="cs-CZ" dirty="0" err="1" smtClean="0"/>
              <a:t>Fue</a:t>
            </a:r>
            <a:r>
              <a:rPr lang="cs-CZ" dirty="0" smtClean="0"/>
              <a:t> la </a:t>
            </a:r>
            <a:r>
              <a:rPr lang="cs-CZ" dirty="0" err="1" smtClean="0"/>
              <a:t>primera</a:t>
            </a:r>
            <a:r>
              <a:rPr lang="cs-CZ" dirty="0" smtClean="0"/>
              <a:t> </a:t>
            </a:r>
            <a:r>
              <a:rPr lang="cs-CZ" dirty="0" err="1" smtClean="0"/>
              <a:t>mujer</a:t>
            </a:r>
            <a:r>
              <a:rPr lang="cs-CZ" dirty="0" smtClean="0"/>
              <a:t> </a:t>
            </a:r>
            <a:r>
              <a:rPr lang="cs-CZ" dirty="0" err="1" smtClean="0"/>
              <a:t>americana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ganó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Premio</a:t>
            </a:r>
            <a:r>
              <a:rPr lang="cs-CZ" dirty="0" smtClean="0"/>
              <a:t> Nobel de Literatura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Mario </a:t>
            </a:r>
            <a:r>
              <a:rPr lang="cs-CZ" dirty="0" err="1" smtClean="0">
                <a:solidFill>
                  <a:srgbClr val="FFC000"/>
                </a:solidFill>
              </a:rPr>
              <a:t>Vargas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Llosa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 </a:t>
            </a:r>
            <a:r>
              <a:rPr lang="cs-CZ" dirty="0" err="1" smtClean="0">
                <a:solidFill>
                  <a:srgbClr val="FFC000"/>
                </a:solidFill>
              </a:rPr>
              <a:t>García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Márquez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Pablo</a:t>
            </a:r>
            <a:r>
              <a:rPr lang="cs-CZ" dirty="0" smtClean="0">
                <a:solidFill>
                  <a:srgbClr val="FFC000"/>
                </a:solidFill>
              </a:rPr>
              <a:t> Neruda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Isabel </a:t>
            </a:r>
            <a:r>
              <a:rPr lang="cs-CZ" dirty="0" err="1" smtClean="0">
                <a:solidFill>
                  <a:srgbClr val="FFC000"/>
                </a:solidFill>
              </a:rPr>
              <a:t>Allende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Gabriela Mistral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 smtClean="0"/>
              <a:t>Fue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gran </a:t>
            </a:r>
            <a:r>
              <a:rPr lang="cs-CZ" dirty="0" err="1" smtClean="0"/>
              <a:t>amigo</a:t>
            </a:r>
            <a:r>
              <a:rPr lang="cs-CZ" dirty="0" smtClean="0"/>
              <a:t> de </a:t>
            </a:r>
            <a:r>
              <a:rPr lang="cs-CZ" dirty="0" err="1" smtClean="0"/>
              <a:t>nuestro</a:t>
            </a:r>
            <a:r>
              <a:rPr lang="cs-CZ" dirty="0" smtClean="0"/>
              <a:t> </a:t>
            </a:r>
            <a:r>
              <a:rPr lang="cs-CZ" dirty="0" err="1" smtClean="0"/>
              <a:t>país</a:t>
            </a:r>
            <a:endParaRPr lang="cs-CZ" dirty="0" smtClean="0"/>
          </a:p>
          <a:p>
            <a:r>
              <a:rPr lang="cs-CZ" dirty="0" err="1" smtClean="0"/>
              <a:t>Escribió</a:t>
            </a:r>
            <a:r>
              <a:rPr lang="cs-CZ" dirty="0" smtClean="0"/>
              <a:t> </a:t>
            </a:r>
            <a:r>
              <a:rPr lang="cs-CZ" dirty="0" err="1" smtClean="0"/>
              <a:t>un</a:t>
            </a:r>
            <a:r>
              <a:rPr lang="cs-CZ" dirty="0" smtClean="0"/>
              <a:t> libro </a:t>
            </a:r>
            <a:r>
              <a:rPr lang="cs-CZ" dirty="0" err="1" smtClean="0"/>
              <a:t>autobiográfico</a:t>
            </a:r>
            <a:r>
              <a:rPr lang="cs-CZ" dirty="0" smtClean="0"/>
              <a:t> </a:t>
            </a:r>
            <a:r>
              <a:rPr lang="cs-CZ" dirty="0" err="1" smtClean="0"/>
              <a:t>después</a:t>
            </a:r>
            <a:r>
              <a:rPr lang="cs-CZ" dirty="0" smtClean="0"/>
              <a:t> de la </a:t>
            </a:r>
            <a:r>
              <a:rPr lang="cs-CZ" dirty="0" err="1" smtClean="0"/>
              <a:t>muerte</a:t>
            </a:r>
            <a:r>
              <a:rPr lang="cs-CZ" dirty="0" smtClean="0"/>
              <a:t> de </a:t>
            </a:r>
            <a:r>
              <a:rPr lang="cs-CZ" dirty="0" err="1" smtClean="0"/>
              <a:t>su</a:t>
            </a:r>
            <a:r>
              <a:rPr lang="cs-CZ" dirty="0" smtClean="0"/>
              <a:t> </a:t>
            </a:r>
            <a:r>
              <a:rPr lang="cs-CZ" dirty="0" err="1" smtClean="0"/>
              <a:t>hija</a:t>
            </a:r>
            <a:r>
              <a:rPr lang="cs-CZ" dirty="0" smtClean="0"/>
              <a:t> Paula</a:t>
            </a:r>
          </a:p>
          <a:p>
            <a:r>
              <a:rPr lang="cs-CZ" dirty="0" smtClean="0"/>
              <a:t>Es de </a:t>
            </a:r>
            <a:r>
              <a:rPr lang="cs-CZ" dirty="0" err="1" smtClean="0"/>
              <a:t>nacionalidad</a:t>
            </a:r>
            <a:r>
              <a:rPr lang="cs-CZ" dirty="0" smtClean="0"/>
              <a:t> </a:t>
            </a:r>
            <a:r>
              <a:rPr lang="cs-CZ" dirty="0" err="1" smtClean="0"/>
              <a:t>peruana</a:t>
            </a:r>
            <a:r>
              <a:rPr lang="cs-CZ" dirty="0" smtClean="0"/>
              <a:t> y </a:t>
            </a:r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Mario </a:t>
            </a:r>
            <a:r>
              <a:rPr lang="cs-CZ" dirty="0" err="1" smtClean="0">
                <a:solidFill>
                  <a:srgbClr val="FFC000"/>
                </a:solidFill>
              </a:rPr>
              <a:t>Vargas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Llosa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 </a:t>
            </a:r>
            <a:r>
              <a:rPr lang="cs-CZ" dirty="0" err="1" smtClean="0">
                <a:solidFill>
                  <a:srgbClr val="FFC000"/>
                </a:solidFill>
              </a:rPr>
              <a:t>García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Márquez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Pablo</a:t>
            </a:r>
            <a:r>
              <a:rPr lang="cs-CZ" dirty="0" smtClean="0">
                <a:solidFill>
                  <a:srgbClr val="FFC000"/>
                </a:solidFill>
              </a:rPr>
              <a:t> Neruda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Isabel </a:t>
            </a:r>
            <a:r>
              <a:rPr lang="cs-CZ" dirty="0" err="1" smtClean="0">
                <a:solidFill>
                  <a:srgbClr val="FFC000"/>
                </a:solidFill>
              </a:rPr>
              <a:t>Allende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Gabriela Mistral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???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Ahora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</a:t>
            </a:r>
            <a:r>
              <a:rPr lang="cs-CZ" dirty="0" err="1" smtClean="0">
                <a:solidFill>
                  <a:srgbClr val="FFC000"/>
                </a:solidFill>
              </a:rPr>
              <a:t>siguiente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página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une</a:t>
            </a:r>
            <a:r>
              <a:rPr lang="cs-CZ" dirty="0" smtClean="0">
                <a:solidFill>
                  <a:srgbClr val="FFC000"/>
                </a:solidFill>
              </a:rPr>
              <a:t> las </a:t>
            </a:r>
            <a:r>
              <a:rPr lang="cs-CZ" dirty="0" err="1" smtClean="0">
                <a:solidFill>
                  <a:srgbClr val="FFC000"/>
                </a:solidFill>
              </a:rPr>
              <a:t>obras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sus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autores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387</Words>
  <Application>Microsoft Office PowerPoint</Application>
  <PresentationFormat>Předvádění na obrazovce (4:3)</PresentationFormat>
  <Paragraphs>104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LITERATURA DE HISPANOAMÉRICA</vt:lpstr>
      <vt:lpstr>???</vt:lpstr>
      <vt:lpstr>Prezentace aplikace PowerPoint</vt:lpstr>
      <vt:lpstr>¿De qué  nacionalidad son los autores?</vt:lpstr>
      <vt:lpstr>???</vt:lpstr>
      <vt:lpstr>Prezentace aplikace PowerPoint</vt:lpstr>
      <vt:lpstr>Prezentace aplikace PowerPoint</vt:lpstr>
      <vt:lpstr>Prezentace aplikace PowerPoint</vt:lpstr>
      <vt:lpstr>???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15</cp:revision>
  <dcterms:created xsi:type="dcterms:W3CDTF">2012-09-18T04:01:33Z</dcterms:created>
  <dcterms:modified xsi:type="dcterms:W3CDTF">2013-06-10T10:40:43Z</dcterms:modified>
</cp:coreProperties>
</file>