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73" r:id="rId9"/>
    <p:sldId id="274" r:id="rId10"/>
    <p:sldId id="261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5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7" d="100"/>
          <a:sy n="107" d="100"/>
        </p:scale>
        <p:origin x="-17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863C7-D591-492C-BB83-10087C4D4E3B}" type="datetimeFigureOut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61FCE-2D9E-422F-9EE8-1289C7AB702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944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CAE4-3679-4EBC-B51F-C24CFA1F9B09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F974-0846-4D1A-A080-2D5492FD5DCB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CE96-6998-4F30-B8F0-2F2AC11E5E8E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47943-FE0C-4E08-9101-8FEBE0B6BECD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5CBE-4E27-4454-BE32-6D734347683B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C0608-1A17-401B-8E25-6AB7DA4CDF48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1EDB-6AB7-447C-A0FF-7CC04EA9F99E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F06-D856-4AAF-A034-EDABF59C9740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74F86-A4BD-4213-A12D-CA9EFB9AF5D0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30-8863-4110-8541-ABD39C9E1DD5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14F2-2523-40FF-96F7-81E942A8849C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1719E3-E10C-45D9-8A5A-A0F8798DEF5B}" type="datetime1">
              <a:rPr lang="cs-CZ" smtClean="0"/>
              <a:pPr/>
              <a:t>18.2.2013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0C3E9E-7B6F-4F1A-8493-0F3322D549F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penclipart.org/people/TheresaKnott/TheresaKnott_christmas_tree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openclipart.org/detail/95131/nacimiento--by-asrafi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openclipart.org/people/Aquila/Aquila_Christmas_Light.sv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openclipart.org/people/gnokii/christmas_ball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Nochevieja_puertadelsol_2006.jpg" TargetMode="External"/><Relationship Id="rId2" Type="http://schemas.openxmlformats.org/officeDocument/2006/relationships/hyperlink" Target="http://commons.wikimedia.org/wiki/File:Nochevieja_puertadelsol_2006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commons.wikimedia.rg/wiki/File:Bratislava_New_Year_Fireworks.jpg" TargetMode="External"/><Relationship Id="rId7" Type="http://schemas.openxmlformats.org/officeDocument/2006/relationships/hyperlink" Target="http://openclipart.org/detail/96313/christmas-l4-by-inky2010" TargetMode="External"/><Relationship Id="rId2" Type="http://schemas.openxmlformats.org/officeDocument/2006/relationships/hyperlink" Target="http://commons.wikimedia.org/wiki/File:Bratislava_New_Year_Firework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//commons.wikimedia.org/wiki/File:Bratislava_New_Year_Fireworks.jpg" TargetMode="External"/><Relationship Id="rId4" Type="http://schemas.openxmlformats.org/officeDocument/2006/relationships/hyperlink" Target="http://openclipart.org/people/inky2010/Christmas_L4.sv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openclipart.org/people/jean_victor_balin/jean_victor_balin_xmas_star.sv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Cabalgata_de_Baltasar.JPG" TargetMode="External"/><Relationship Id="rId2" Type="http://schemas.openxmlformats.org/officeDocument/2006/relationships/hyperlink" Target="http://commons.wikimedia.org/wiki/File:Cabalgata_de_Baltasa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openclipart.org/people/Machovka/Machovka_Christmas_tree.sv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94453/christmas-by-inky2010-94453" TargetMode="External"/><Relationship Id="rId2" Type="http://schemas.openxmlformats.org/officeDocument/2006/relationships/hyperlink" Target="http://commons.wikimedia.org/wiki/File:Rosc%C3%B3n_de_Reyes_-_Mallorquin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//commons.wikimedia.org/wiki/File:Rosc%C3%B3n_de_Reyes_-_Mallorquina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openclipart.org/people/kattekrab/xmas-holly.sv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penclipart.org/people/gnokii/christmas_bells.sv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openclipart.org/detail/98527/festive-wreath-by-kattekra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openclipart.org/detail/15028/jingle-bells-by-nicubun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d.gob.es/dms/consejerias-exteriores/bulgaria/publicaciones/materiales/navidadberchules.pdf" TargetMode="External"/><Relationship Id="rId2" Type="http://schemas.openxmlformats.org/officeDocument/2006/relationships/hyperlink" Target="http://www.slideshare.net/lisibo/la-navidad-en-espana-presen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s.wikipedia.org/wiki/Navida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commons.wikimedia.org/wiki/File:Loter%C3%ADa_Nacional,_Espa%C3%B1a,_14-08-2004.jpg" TargetMode="External"/><Relationship Id="rId2" Type="http://schemas.openxmlformats.org/officeDocument/2006/relationships/hyperlink" Target="http://commons.wikimedia.org/wiki/File:Loter%C3%ADa_Nacional,_Espa%C3%B1a,_14-08-2004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://openclipart.org/detail/96319/christmas-l5-by-inky201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penclipart.org/people/inky2010/CHRISTMAS_0010.sv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people/Fuchur/Advent_4.svg" TargetMode="External"/><Relationship Id="rId2" Type="http://schemas.openxmlformats.org/officeDocument/2006/relationships/hyperlink" Target="http://commons.wikimedia.org/wiki/File:Turr%C3%B3n_de_Jijona_(Mallorquina)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commons.wikimedia.org/wiki/File:Mazap%C3%A1n-Casa_Mira-2009.jpg" TargetMode="External"/><Relationship Id="rId7" Type="http://schemas.openxmlformats.org/officeDocument/2006/relationships/hyperlink" Target="//commons.wikimedia.org/wiki/File:Mazap%C3%A1n-Casa_Mira-2009.jpg" TargetMode="External"/><Relationship Id="rId2" Type="http://schemas.openxmlformats.org/officeDocument/2006/relationships/hyperlink" Target="http://commons.wikimedia.org/wiki/File:Turr%C3%B3n_de_Jijona_(Mallorquina)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hyperlink" Target="//commons.wikimedia.org/wiki/File:Turr%C3%B3n_de_Jijona_(Mallorquina).jpg" TargetMode="External"/><Relationship Id="rId4" Type="http://schemas.openxmlformats.org/officeDocument/2006/relationships/hyperlink" Target="http://openclipart.org/detail/94243/christmas-006-by-inky2010" TargetMode="Externa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616/snowman-by-theresaknott" TargetMode="External"/><Relationship Id="rId2" Type="http://schemas.openxmlformats.org/officeDocument/2006/relationships/hyperlink" Target="http://commons.wikimedia.org/wiki/File:Polvor%C3%B3n_de_Estep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//commons.wikimedia.org/wiki/File:Polvor%C3%B3n_de_Estepa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hyperlink" Target="http://openclipart.org/people/inky2010/1288966785.svg" TargetMode="External"/><Relationship Id="rId7" Type="http://schemas.openxmlformats.org/officeDocument/2006/relationships/hyperlink" Target="//commons.wikimedia.org/wiki/File:Arbol_Navidad_03.gif" TargetMode="External"/><Relationship Id="rId2" Type="http://schemas.openxmlformats.org/officeDocument/2006/relationships/hyperlink" Target="http://commons.wikimedia.org/wiki/File:Cr%C3%A8che_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hyperlink" Target="//commons.wikimedia.org/wiki/File:Cr%C3%A8che_2.JPG" TargetMode="External"/><Relationship Id="rId4" Type="http://schemas.openxmlformats.org/officeDocument/2006/relationships/hyperlink" Target="http://commons.wikimedia.org/wiki/File:Arbol_Navidad_03.gif" TargetMode="Externa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openclipart.org/detail/20655/christmas-by-sheikh_tuhi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dirty="0" smtClean="0"/>
              <a:t>NAVIDAD EN ESPAÑA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600" y="4293096"/>
            <a:ext cx="7200800" cy="1345704"/>
          </a:xfrm>
        </p:spPr>
        <p:txBody>
          <a:bodyPr>
            <a:normAutofit fontScale="92500" lnSpcReduction="20000"/>
          </a:bodyPr>
          <a:lstStyle/>
          <a:p>
            <a:pPr lvl="2" algn="l"/>
            <a:r>
              <a:rPr lang="cs-CZ" sz="2400" dirty="0" smtClean="0">
                <a:latin typeface="Cambria" pitchFamily="18" charset="0"/>
              </a:rPr>
              <a:t>Tematická oblast:	Reálie španělsky mluvících 			zemí</a:t>
            </a:r>
          </a:p>
          <a:p>
            <a:pPr lvl="2" algn="l"/>
            <a:r>
              <a:rPr lang="cs-CZ" sz="2400" dirty="0" smtClean="0">
                <a:latin typeface="Cambria" pitchFamily="18" charset="0"/>
              </a:rPr>
              <a:t>Autor:			Mgr. Monika Číhalová</a:t>
            </a:r>
          </a:p>
          <a:p>
            <a:pPr lvl="2" algn="l"/>
            <a:r>
              <a:rPr lang="cs-CZ" sz="2400" dirty="0" smtClean="0">
                <a:latin typeface="Cambria" pitchFamily="18" charset="0"/>
              </a:rPr>
              <a:t>Vytvořeno:	</a:t>
            </a:r>
            <a:r>
              <a:rPr lang="cs-CZ" sz="2400" smtClean="0">
                <a:latin typeface="Cambria" pitchFamily="18" charset="0"/>
              </a:rPr>
              <a:t>	</a:t>
            </a:r>
            <a:r>
              <a:rPr lang="cs-CZ" sz="2400" smtClean="0">
                <a:latin typeface="Cambria" pitchFamily="18" charset="0"/>
              </a:rPr>
              <a:t>Únor </a:t>
            </a:r>
            <a:r>
              <a:rPr lang="cs-CZ" sz="2400" dirty="0" smtClean="0">
                <a:latin typeface="Cambria" pitchFamily="18" charset="0"/>
              </a:rPr>
              <a:t>2013</a:t>
            </a:r>
            <a:endParaRPr lang="cs-CZ" sz="2400" dirty="0">
              <a:latin typeface="Cambria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843808" y="6309320"/>
            <a:ext cx="3600400" cy="365125"/>
          </a:xfrm>
        </p:spPr>
        <p:txBody>
          <a:bodyPr/>
          <a:lstStyle/>
          <a:p>
            <a:pPr algn="ctr"/>
            <a:r>
              <a:rPr lang="cs-CZ" dirty="0" smtClean="0">
                <a:latin typeface="Cambria" pitchFamily="18" charset="0"/>
              </a:rPr>
              <a:t>Gymnázium, </a:t>
            </a:r>
            <a:r>
              <a:rPr lang="cs-CZ" dirty="0" err="1" smtClean="0">
                <a:latin typeface="Cambria" pitchFamily="18" charset="0"/>
              </a:rPr>
              <a:t>Ostrava</a:t>
            </a:r>
            <a:r>
              <a:rPr lang="cs-CZ" dirty="0" smtClean="0">
                <a:latin typeface="Cambria" pitchFamily="18" charset="0"/>
              </a:rPr>
              <a:t>-Zábřeh, Volgogradská 6a, </a:t>
            </a:r>
            <a:r>
              <a:rPr lang="cs-CZ" dirty="0" err="1" smtClean="0">
                <a:latin typeface="Cambria" pitchFamily="18" charset="0"/>
              </a:rPr>
              <a:t>p.o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Día</a:t>
            </a:r>
            <a:r>
              <a:rPr lang="cs-CZ" dirty="0" smtClean="0">
                <a:solidFill>
                  <a:srgbClr val="FF0000"/>
                </a:solidFill>
              </a:rPr>
              <a:t> de </a:t>
            </a:r>
            <a:r>
              <a:rPr lang="cs-CZ" dirty="0" err="1" smtClean="0">
                <a:solidFill>
                  <a:srgbClr val="FF0000"/>
                </a:solidFill>
              </a:rPr>
              <a:t>Navidad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El 25 de </a:t>
            </a:r>
            <a:r>
              <a:rPr lang="cs-CZ" dirty="0" err="1" smtClean="0">
                <a:solidFill>
                  <a:srgbClr val="FF0000"/>
                </a:solidFill>
              </a:rPr>
              <a:t>diciembre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Se </a:t>
            </a:r>
            <a:r>
              <a:rPr lang="cs-CZ" dirty="0" err="1" smtClean="0"/>
              <a:t>conmemora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nacimiento</a:t>
            </a:r>
            <a:r>
              <a:rPr lang="cs-CZ" dirty="0" smtClean="0"/>
              <a:t> de </a:t>
            </a:r>
            <a:r>
              <a:rPr lang="cs-CZ" dirty="0" err="1" smtClean="0"/>
              <a:t>Jesús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Belén</a:t>
            </a:r>
            <a:endParaRPr lang="cs-CZ" dirty="0" smtClean="0"/>
          </a:p>
          <a:p>
            <a:r>
              <a:rPr lang="cs-CZ" dirty="0" err="1" smtClean="0"/>
              <a:t>Como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la </a:t>
            </a:r>
            <a:r>
              <a:rPr lang="cs-CZ" dirty="0" err="1" smtClean="0"/>
              <a:t>Nochebuena</a:t>
            </a:r>
            <a:r>
              <a:rPr lang="cs-CZ" dirty="0" smtClean="0"/>
              <a:t>, las </a:t>
            </a:r>
            <a:r>
              <a:rPr lang="cs-CZ" dirty="0" err="1" smtClean="0"/>
              <a:t>famílias</a:t>
            </a:r>
            <a:r>
              <a:rPr lang="cs-CZ" dirty="0" smtClean="0"/>
              <a:t> se </a:t>
            </a:r>
            <a:r>
              <a:rPr lang="cs-CZ" dirty="0" err="1" smtClean="0"/>
              <a:t>reúnen</a:t>
            </a:r>
            <a:r>
              <a:rPr lang="cs-CZ" dirty="0" smtClean="0"/>
              <a:t>, </a:t>
            </a:r>
            <a:r>
              <a:rPr lang="cs-CZ" dirty="0" err="1" smtClean="0"/>
              <a:t>cenan</a:t>
            </a:r>
            <a:r>
              <a:rPr lang="cs-CZ" dirty="0" smtClean="0"/>
              <a:t>, </a:t>
            </a:r>
            <a:r>
              <a:rPr lang="cs-CZ" dirty="0" err="1" smtClean="0"/>
              <a:t>cantan</a:t>
            </a:r>
            <a:r>
              <a:rPr lang="cs-CZ" dirty="0" smtClean="0"/>
              <a:t> </a:t>
            </a:r>
            <a:r>
              <a:rPr lang="cs-CZ" dirty="0" err="1" smtClean="0"/>
              <a:t>villancicos</a:t>
            </a:r>
            <a:endParaRPr lang="cs-CZ" dirty="0" smtClean="0"/>
          </a:p>
          <a:p>
            <a:r>
              <a:rPr lang="cs-CZ" dirty="0" smtClean="0"/>
              <a:t>La cena es </a:t>
            </a:r>
            <a:r>
              <a:rPr lang="cs-CZ" dirty="0" err="1" smtClean="0"/>
              <a:t>similar</a:t>
            </a:r>
            <a:r>
              <a:rPr lang="cs-CZ" dirty="0" smtClean="0"/>
              <a:t> a la cena de la </a:t>
            </a:r>
            <a:r>
              <a:rPr lang="cs-CZ" dirty="0" err="1" smtClean="0"/>
              <a:t>Nochebuena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&lt;http://openclipart.org/people/asrafil/nacimineto.svg&gt;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&lt;http://openclipart.org/people/TheresaKnott/TheresaKnott_christmas_tree.svg</a:t>
            </a:r>
            <a:r>
              <a:rPr lang="cs-CZ" sz="1000" dirty="0" smtClean="0"/>
              <a:t>&gt;</a:t>
            </a:r>
          </a:p>
          <a:p>
            <a:endParaRPr lang="cs-CZ" sz="1000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19464" name="Picture 8" descr="christmas tree by TheresaKnott - A simple christmas tre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861048"/>
            <a:ext cx="1590675" cy="2381250"/>
          </a:xfrm>
          <a:prstGeom prst="rect">
            <a:avLst/>
          </a:prstGeom>
          <a:noFill/>
        </p:spPr>
      </p:pic>
      <p:pic>
        <p:nvPicPr>
          <p:cNvPr id="19466" name="Picture 10" descr="#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764704"/>
            <a:ext cx="862494" cy="10081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Día</a:t>
            </a:r>
            <a:r>
              <a:rPr lang="cs-CZ" dirty="0" smtClean="0">
                <a:solidFill>
                  <a:srgbClr val="FF0000"/>
                </a:solidFill>
              </a:rPr>
              <a:t> de los Santos </a:t>
            </a:r>
            <a:r>
              <a:rPr lang="cs-CZ" dirty="0" err="1" smtClean="0">
                <a:solidFill>
                  <a:srgbClr val="FF0000"/>
                </a:solidFill>
              </a:rPr>
              <a:t>Inocentes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El 28 de </a:t>
            </a:r>
            <a:r>
              <a:rPr lang="cs-CZ" dirty="0" err="1" smtClean="0">
                <a:solidFill>
                  <a:srgbClr val="FF0000"/>
                </a:solidFill>
              </a:rPr>
              <a:t>diciembre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La </a:t>
            </a:r>
            <a:r>
              <a:rPr lang="cs-CZ" dirty="0" err="1" smtClean="0"/>
              <a:t>conmemoración</a:t>
            </a:r>
            <a:r>
              <a:rPr lang="cs-CZ" dirty="0" smtClean="0"/>
              <a:t> de 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evento</a:t>
            </a:r>
            <a:r>
              <a:rPr lang="cs-CZ" dirty="0" smtClean="0"/>
              <a:t> </a:t>
            </a:r>
            <a:r>
              <a:rPr lang="cs-CZ" dirty="0" err="1" smtClean="0"/>
              <a:t>sangriente</a:t>
            </a:r>
            <a:r>
              <a:rPr lang="cs-CZ" dirty="0" smtClean="0"/>
              <a:t>: la </a:t>
            </a:r>
            <a:r>
              <a:rPr lang="cs-CZ" dirty="0" err="1" smtClean="0"/>
              <a:t>matanza</a:t>
            </a:r>
            <a:r>
              <a:rPr lang="cs-CZ" dirty="0" smtClean="0"/>
              <a:t> de </a:t>
            </a:r>
            <a:r>
              <a:rPr lang="cs-CZ" dirty="0" err="1" smtClean="0"/>
              <a:t>todos</a:t>
            </a:r>
            <a:r>
              <a:rPr lang="cs-CZ" dirty="0" smtClean="0"/>
              <a:t> 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menores</a:t>
            </a:r>
            <a:r>
              <a:rPr lang="cs-CZ" dirty="0" smtClean="0"/>
              <a:t> de 2 </a:t>
            </a:r>
            <a:r>
              <a:rPr lang="cs-CZ" dirty="0" err="1" smtClean="0"/>
              <a:t>años</a:t>
            </a:r>
            <a:r>
              <a:rPr lang="cs-CZ" dirty="0" smtClean="0"/>
              <a:t> </a:t>
            </a:r>
            <a:r>
              <a:rPr lang="cs-CZ" dirty="0" err="1" smtClean="0"/>
              <a:t>nacidos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Belén</a:t>
            </a:r>
            <a:r>
              <a:rPr lang="cs-CZ" dirty="0" smtClean="0"/>
              <a:t>, </a:t>
            </a:r>
            <a:r>
              <a:rPr lang="cs-CZ" dirty="0" err="1" smtClean="0"/>
              <a:t>ordenada</a:t>
            </a:r>
            <a:r>
              <a:rPr lang="cs-CZ" dirty="0" smtClean="0"/>
              <a:t> </a:t>
            </a:r>
            <a:r>
              <a:rPr lang="cs-CZ" dirty="0" err="1" smtClean="0"/>
              <a:t>por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rey</a:t>
            </a:r>
            <a:r>
              <a:rPr lang="cs-CZ" dirty="0" smtClean="0"/>
              <a:t> Herodes para </a:t>
            </a:r>
            <a:r>
              <a:rPr lang="cs-CZ" dirty="0" err="1" smtClean="0"/>
              <a:t>deshacerse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recién</a:t>
            </a:r>
            <a:r>
              <a:rPr lang="cs-CZ" dirty="0" smtClean="0"/>
              <a:t> </a:t>
            </a:r>
            <a:r>
              <a:rPr lang="cs-CZ" dirty="0" err="1" smtClean="0"/>
              <a:t>nacido</a:t>
            </a:r>
            <a:r>
              <a:rPr lang="cs-CZ" dirty="0" smtClean="0"/>
              <a:t> </a:t>
            </a:r>
            <a:r>
              <a:rPr lang="cs-CZ" dirty="0" err="1" smtClean="0"/>
              <a:t>Jesús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Hoy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día</a:t>
            </a:r>
            <a:r>
              <a:rPr lang="cs-CZ" dirty="0" smtClean="0"/>
              <a:t> la </a:t>
            </a:r>
            <a:r>
              <a:rPr lang="cs-CZ" dirty="0" err="1" smtClean="0"/>
              <a:t>costumbre</a:t>
            </a:r>
            <a:r>
              <a:rPr lang="cs-CZ" dirty="0" smtClean="0"/>
              <a:t> es </a:t>
            </a:r>
            <a:r>
              <a:rPr lang="cs-CZ" dirty="0" err="1" smtClean="0"/>
              <a:t>gastar</a:t>
            </a:r>
            <a:r>
              <a:rPr lang="cs-CZ" dirty="0" smtClean="0"/>
              <a:t> </a:t>
            </a:r>
            <a:r>
              <a:rPr lang="cs-CZ" dirty="0" err="1" smtClean="0"/>
              <a:t>una</a:t>
            </a:r>
            <a:r>
              <a:rPr lang="cs-CZ" dirty="0" smtClean="0"/>
              <a:t> </a:t>
            </a:r>
            <a:r>
              <a:rPr lang="cs-CZ" dirty="0" err="1" smtClean="0"/>
              <a:t>broma</a:t>
            </a:r>
            <a:r>
              <a:rPr lang="cs-CZ" dirty="0" smtClean="0"/>
              <a:t> a unos </a:t>
            </a:r>
            <a:r>
              <a:rPr lang="cs-CZ" dirty="0" err="1" smtClean="0"/>
              <a:t>amigos</a:t>
            </a:r>
            <a:r>
              <a:rPr lang="cs-CZ" dirty="0" smtClean="0"/>
              <a:t>, </a:t>
            </a:r>
            <a:r>
              <a:rPr lang="cs-CZ" dirty="0" err="1" smtClean="0"/>
              <a:t>familiares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</a:p>
          <a:p>
            <a:r>
              <a:rPr lang="cs-CZ" dirty="0" smtClean="0"/>
              <a:t>Es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 </a:t>
            </a:r>
            <a:r>
              <a:rPr lang="cs-CZ" dirty="0" err="1" smtClean="0"/>
              <a:t>checo</a:t>
            </a:r>
            <a:r>
              <a:rPr lang="cs-CZ" dirty="0" smtClean="0"/>
              <a:t> „Apríl“</a:t>
            </a: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&lt;http://openclipart.org/people/Aquila/Aquila_Christmas_Light.svg</a:t>
            </a:r>
            <a:r>
              <a:rPr lang="cs-CZ" sz="1000" dirty="0" smtClean="0"/>
              <a:t>&gt;</a:t>
            </a:r>
          </a:p>
          <a:p>
            <a:endParaRPr lang="cs-CZ" sz="1000" dirty="0" smtClean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6626" name="Picture 2" descr="Christmas Light by Aquila - Christmas inspired object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221088"/>
            <a:ext cx="1685925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La </a:t>
            </a:r>
            <a:r>
              <a:rPr lang="cs-CZ" dirty="0" err="1" smtClean="0">
                <a:solidFill>
                  <a:srgbClr val="FF0000"/>
                </a:solidFill>
              </a:rPr>
              <a:t>Nochevieja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El 31 de </a:t>
            </a:r>
            <a:r>
              <a:rPr lang="cs-CZ" dirty="0" err="1" smtClean="0">
                <a:solidFill>
                  <a:srgbClr val="FF0000"/>
                </a:solidFill>
              </a:rPr>
              <a:t>diciembre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A las 12 de la </a:t>
            </a:r>
            <a:r>
              <a:rPr lang="cs-CZ" dirty="0" err="1" smtClean="0"/>
              <a:t>noche</a:t>
            </a:r>
            <a:r>
              <a:rPr lang="cs-CZ" dirty="0" smtClean="0"/>
              <a:t> se </a:t>
            </a:r>
            <a:r>
              <a:rPr lang="cs-CZ" dirty="0" err="1" smtClean="0"/>
              <a:t>toman</a:t>
            </a:r>
            <a:r>
              <a:rPr lang="cs-CZ" dirty="0" smtClean="0"/>
              <a:t> 12 </a:t>
            </a:r>
            <a:r>
              <a:rPr lang="cs-CZ" dirty="0" err="1" smtClean="0"/>
              <a:t>uvas</a:t>
            </a:r>
            <a:r>
              <a:rPr lang="cs-CZ" dirty="0" smtClean="0"/>
              <a:t>, </a:t>
            </a:r>
            <a:r>
              <a:rPr lang="cs-CZ" dirty="0" err="1" smtClean="0"/>
              <a:t>una</a:t>
            </a:r>
            <a:r>
              <a:rPr lang="cs-CZ" dirty="0" smtClean="0"/>
              <a:t> </a:t>
            </a:r>
            <a:r>
              <a:rPr lang="cs-CZ" dirty="0" err="1" smtClean="0"/>
              <a:t>uva</a:t>
            </a:r>
            <a:r>
              <a:rPr lang="cs-CZ" dirty="0" smtClean="0"/>
              <a:t> </a:t>
            </a:r>
            <a:r>
              <a:rPr lang="cs-CZ" dirty="0" err="1" smtClean="0"/>
              <a:t>con</a:t>
            </a:r>
            <a:r>
              <a:rPr lang="cs-CZ" dirty="0" smtClean="0"/>
              <a:t> </a:t>
            </a:r>
            <a:r>
              <a:rPr lang="cs-CZ" dirty="0" err="1" smtClean="0"/>
              <a:t>cada</a:t>
            </a:r>
            <a:r>
              <a:rPr lang="cs-CZ" dirty="0" smtClean="0"/>
              <a:t> </a:t>
            </a:r>
            <a:r>
              <a:rPr lang="cs-CZ" dirty="0" err="1" smtClean="0"/>
              <a:t>campanada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reloj</a:t>
            </a:r>
            <a:r>
              <a:rPr lang="cs-CZ" dirty="0" smtClean="0"/>
              <a:t> (12 </a:t>
            </a:r>
            <a:r>
              <a:rPr lang="cs-CZ" dirty="0" err="1" smtClean="0"/>
              <a:t>campanadas</a:t>
            </a:r>
            <a:r>
              <a:rPr lang="cs-CZ" dirty="0" smtClean="0"/>
              <a:t>)</a:t>
            </a:r>
          </a:p>
          <a:p>
            <a:r>
              <a:rPr lang="cs-CZ" dirty="0" smtClean="0"/>
              <a:t>Las </a:t>
            </a:r>
            <a:r>
              <a:rPr lang="cs-CZ" dirty="0" err="1" smtClean="0"/>
              <a:t>uvas</a:t>
            </a:r>
            <a:r>
              <a:rPr lang="cs-CZ" dirty="0" smtClean="0"/>
              <a:t> se </a:t>
            </a:r>
            <a:r>
              <a:rPr lang="cs-CZ" dirty="0" err="1" smtClean="0"/>
              <a:t>toman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la </a:t>
            </a:r>
            <a:r>
              <a:rPr lang="cs-CZ" dirty="0" err="1" smtClean="0"/>
              <a:t>Puerta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Sol de Madrid o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casa</a:t>
            </a:r>
            <a:r>
              <a:rPr lang="cs-CZ" dirty="0" smtClean="0"/>
              <a:t> </a:t>
            </a:r>
            <a:r>
              <a:rPr lang="cs-CZ" dirty="0" err="1" smtClean="0"/>
              <a:t>viéndolo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la </a:t>
            </a:r>
            <a:r>
              <a:rPr lang="cs-CZ" dirty="0" err="1" smtClean="0"/>
              <a:t>televisón</a:t>
            </a:r>
            <a:endParaRPr lang="cs-CZ" dirty="0" smtClean="0"/>
          </a:p>
          <a:p>
            <a:r>
              <a:rPr lang="cs-CZ" dirty="0" smtClean="0"/>
              <a:t>La </a:t>
            </a:r>
            <a:r>
              <a:rPr lang="cs-CZ" dirty="0" err="1" smtClean="0"/>
              <a:t>tradición</a:t>
            </a:r>
            <a:r>
              <a:rPr lang="cs-CZ" dirty="0" smtClean="0"/>
              <a:t> </a:t>
            </a:r>
            <a:r>
              <a:rPr lang="cs-CZ" dirty="0" err="1" smtClean="0"/>
              <a:t>dice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los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comen</a:t>
            </a:r>
            <a:r>
              <a:rPr lang="cs-CZ" dirty="0" smtClean="0"/>
              <a:t> las 12 </a:t>
            </a:r>
            <a:r>
              <a:rPr lang="cs-CZ" dirty="0" err="1" smtClean="0"/>
              <a:t>uvas</a:t>
            </a:r>
            <a:r>
              <a:rPr lang="cs-CZ" dirty="0" smtClean="0"/>
              <a:t>, </a:t>
            </a:r>
            <a:r>
              <a:rPr lang="cs-CZ" dirty="0" err="1" smtClean="0"/>
              <a:t>tendrán</a:t>
            </a:r>
            <a:r>
              <a:rPr lang="cs-CZ" dirty="0" smtClean="0"/>
              <a:t> 12 </a:t>
            </a:r>
            <a:r>
              <a:rPr lang="cs-CZ" dirty="0" err="1" smtClean="0"/>
              <a:t>meses</a:t>
            </a:r>
            <a:r>
              <a:rPr lang="cs-CZ" dirty="0" smtClean="0"/>
              <a:t> de </a:t>
            </a:r>
            <a:r>
              <a:rPr lang="cs-CZ" dirty="0" err="1" smtClean="0"/>
              <a:t>prosperidad</a:t>
            </a:r>
            <a:r>
              <a:rPr lang="cs-CZ" dirty="0" smtClean="0"/>
              <a:t> </a:t>
            </a:r>
            <a:r>
              <a:rPr lang="cs-CZ" dirty="0" err="1" smtClean="0"/>
              <a:t>durante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siguiente</a:t>
            </a:r>
            <a:r>
              <a:rPr lang="cs-CZ" dirty="0" smtClean="0"/>
              <a:t> </a:t>
            </a:r>
            <a:r>
              <a:rPr lang="cs-CZ" dirty="0" err="1" smtClean="0"/>
              <a:t>año</a:t>
            </a:r>
            <a:endParaRPr lang="cs-CZ" dirty="0" smtClean="0"/>
          </a:p>
          <a:p>
            <a:r>
              <a:rPr lang="cs-CZ" i="1" dirty="0" smtClean="0"/>
              <a:t>El </a:t>
            </a:r>
            <a:r>
              <a:rPr lang="cs-CZ" i="1" dirty="0" err="1" smtClean="0"/>
              <a:t>cotillón</a:t>
            </a:r>
            <a:r>
              <a:rPr lang="cs-CZ" i="1" dirty="0" smtClean="0"/>
              <a:t> </a:t>
            </a:r>
            <a:r>
              <a:rPr lang="cs-CZ" dirty="0" smtClean="0"/>
              <a:t>– la </a:t>
            </a:r>
            <a:r>
              <a:rPr lang="cs-CZ" dirty="0" err="1" smtClean="0"/>
              <a:t>fiesta</a:t>
            </a:r>
            <a:r>
              <a:rPr lang="cs-CZ" dirty="0" smtClean="0"/>
              <a:t> de la </a:t>
            </a:r>
            <a:r>
              <a:rPr lang="cs-CZ" dirty="0" err="1" smtClean="0"/>
              <a:t>Nochevieja</a:t>
            </a:r>
            <a:r>
              <a:rPr lang="cs-CZ" dirty="0" smtClean="0"/>
              <a:t> (cena y </a:t>
            </a:r>
            <a:r>
              <a:rPr lang="cs-CZ" dirty="0" err="1" smtClean="0"/>
              <a:t>baile</a:t>
            </a:r>
            <a:r>
              <a:rPr lang="cs-CZ" dirty="0" smtClean="0"/>
              <a:t>)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restaurantes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100" dirty="0" smtClean="0">
                <a:hlinkClick r:id="rId2"/>
              </a:rPr>
              <a:t>&lt;http://openclipart.org/people/gnokii/christmas_ball.svg</a:t>
            </a:r>
            <a:r>
              <a:rPr lang="cs-CZ" sz="1100" dirty="0" smtClean="0"/>
              <a:t>&gt;</a:t>
            </a:r>
          </a:p>
          <a:p>
            <a:endParaRPr lang="cs-CZ" sz="1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5602" name="Picture 2" descr="Christmas Ball by gnokii -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88640"/>
            <a:ext cx="2286000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La </a:t>
            </a:r>
            <a:r>
              <a:rPr lang="cs-CZ" dirty="0" err="1" smtClean="0">
                <a:solidFill>
                  <a:srgbClr val="FF0000"/>
                </a:solidFill>
              </a:rPr>
              <a:t>Nochevieja</a:t>
            </a:r>
            <a:r>
              <a:rPr lang="cs-CZ" dirty="0" smtClean="0">
                <a:solidFill>
                  <a:srgbClr val="FF0000"/>
                </a:solidFill>
              </a:rPr>
              <a:t> - La </a:t>
            </a:r>
            <a:r>
              <a:rPr lang="cs-CZ" dirty="0" err="1" smtClean="0">
                <a:solidFill>
                  <a:srgbClr val="FF0000"/>
                </a:solidFill>
              </a:rPr>
              <a:t>Puerta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del</a:t>
            </a:r>
            <a:r>
              <a:rPr lang="cs-CZ" dirty="0" smtClean="0">
                <a:solidFill>
                  <a:srgbClr val="FF0000"/>
                </a:solidFill>
              </a:rPr>
              <a:t> Sol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/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&lt;http://commons.wikimedia.org/wiki/File:Nochevieja_puertadelsol_2006.jpg</a:t>
            </a:r>
            <a:r>
              <a:rPr lang="cs-CZ" sz="1000" dirty="0" smtClean="0"/>
              <a:t>&gt;</a:t>
            </a:r>
          </a:p>
          <a:p>
            <a:endParaRPr lang="cs-CZ" sz="1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3554" name="Picture 2" descr="Nochevieja puertadelsol 200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04864"/>
            <a:ext cx="4536504" cy="340238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 </a:t>
            </a:r>
            <a:br>
              <a:rPr lang="cs-CZ" dirty="0" smtClean="0"/>
            </a:br>
            <a:r>
              <a:rPr lang="cs-CZ" sz="4800" dirty="0" smtClean="0">
                <a:solidFill>
                  <a:srgbClr val="FF0000"/>
                </a:solidFill>
              </a:rPr>
              <a:t>El </a:t>
            </a:r>
            <a:r>
              <a:rPr lang="cs-CZ" sz="4800" dirty="0" err="1" smtClean="0">
                <a:solidFill>
                  <a:srgbClr val="FF0000"/>
                </a:solidFill>
              </a:rPr>
              <a:t>Día</a:t>
            </a:r>
            <a:r>
              <a:rPr lang="cs-CZ" sz="4800" dirty="0" smtClean="0">
                <a:solidFill>
                  <a:srgbClr val="FF0000"/>
                </a:solidFill>
              </a:rPr>
              <a:t> de </a:t>
            </a:r>
            <a:r>
              <a:rPr lang="cs-CZ" sz="4800" dirty="0" err="1" smtClean="0">
                <a:solidFill>
                  <a:srgbClr val="FF0000"/>
                </a:solidFill>
              </a:rPr>
              <a:t>Año</a:t>
            </a:r>
            <a:r>
              <a:rPr lang="cs-CZ" sz="4800" dirty="0" smtClean="0">
                <a:solidFill>
                  <a:srgbClr val="FF0000"/>
                </a:solidFill>
              </a:rPr>
              <a:t> </a:t>
            </a:r>
            <a:r>
              <a:rPr lang="cs-CZ" sz="4800" dirty="0" err="1" smtClean="0">
                <a:solidFill>
                  <a:srgbClr val="FF0000"/>
                </a:solidFill>
              </a:rPr>
              <a:t>Nuevo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El 1 de </a:t>
            </a:r>
            <a:r>
              <a:rPr lang="cs-CZ" dirty="0" err="1" smtClean="0">
                <a:solidFill>
                  <a:srgbClr val="FF0000"/>
                </a:solidFill>
              </a:rPr>
              <a:t>enero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Se </a:t>
            </a:r>
            <a:r>
              <a:rPr lang="cs-CZ" dirty="0" err="1" smtClean="0"/>
              <a:t>celebra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inicio</a:t>
            </a:r>
            <a:r>
              <a:rPr lang="cs-CZ" dirty="0" smtClean="0"/>
              <a:t> de </a:t>
            </a: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nuevo</a:t>
            </a:r>
            <a:r>
              <a:rPr lang="cs-CZ" dirty="0" smtClean="0"/>
              <a:t> </a:t>
            </a:r>
            <a:r>
              <a:rPr lang="cs-CZ" dirty="0" err="1" smtClean="0"/>
              <a:t>año</a:t>
            </a:r>
            <a:r>
              <a:rPr lang="cs-CZ" dirty="0" smtClean="0"/>
              <a:t> </a:t>
            </a:r>
          </a:p>
          <a:p>
            <a:r>
              <a:rPr lang="cs-CZ" dirty="0" smtClean="0"/>
              <a:t>Las </a:t>
            </a:r>
            <a:r>
              <a:rPr lang="cs-CZ" dirty="0" err="1" smtClean="0"/>
              <a:t>famílias</a:t>
            </a:r>
            <a:r>
              <a:rPr lang="cs-CZ" dirty="0" smtClean="0"/>
              <a:t> </a:t>
            </a:r>
            <a:r>
              <a:rPr lang="cs-CZ" dirty="0" err="1" smtClean="0"/>
              <a:t>tienen</a:t>
            </a:r>
            <a:r>
              <a:rPr lang="cs-CZ" dirty="0" smtClean="0"/>
              <a:t> la </a:t>
            </a:r>
            <a:r>
              <a:rPr lang="cs-CZ" dirty="0" err="1" smtClean="0"/>
              <a:t>comida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Año</a:t>
            </a:r>
            <a:r>
              <a:rPr lang="cs-CZ" dirty="0" smtClean="0"/>
              <a:t> </a:t>
            </a:r>
            <a:r>
              <a:rPr lang="cs-CZ" dirty="0" err="1" smtClean="0"/>
              <a:t>Nuevo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casa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r>
              <a:rPr lang="cs-CZ" sz="1000" dirty="0" smtClean="0">
                <a:hlinkClick r:id="rId3"/>
              </a:rPr>
              <a:t>http://commons.wikimedia.rg/wiki/File:Bratislava_New_Year_Fireworks.jpg</a:t>
            </a:r>
            <a:endParaRPr lang="cs-CZ" sz="1000" dirty="0" smtClean="0"/>
          </a:p>
          <a:p>
            <a:r>
              <a:rPr lang="cs-CZ" sz="1000" dirty="0" smtClean="0">
                <a:hlinkClick r:id="rId4"/>
              </a:rPr>
              <a:t>http://openclipart.org/people/inky2010/Christmas_L4.svg</a:t>
            </a:r>
            <a:endParaRPr lang="cs-CZ" sz="1000" dirty="0" smtClean="0"/>
          </a:p>
          <a:p>
            <a:endParaRPr lang="cs-CZ" sz="1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4578" name="Picture 2" descr="Bratislava New Year Firework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501008"/>
            <a:ext cx="2880320" cy="2160241"/>
          </a:xfrm>
          <a:prstGeom prst="rect">
            <a:avLst/>
          </a:prstGeom>
          <a:noFill/>
        </p:spPr>
      </p:pic>
      <p:pic>
        <p:nvPicPr>
          <p:cNvPr id="24584" name="Picture 8" descr="#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96336" y="764704"/>
            <a:ext cx="1008112" cy="10550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La </a:t>
            </a:r>
            <a:r>
              <a:rPr lang="cs-CZ" dirty="0" err="1" smtClean="0">
                <a:solidFill>
                  <a:srgbClr val="FF0000"/>
                </a:solidFill>
              </a:rPr>
              <a:t>Cabalgata</a:t>
            </a:r>
            <a:r>
              <a:rPr lang="cs-CZ" dirty="0" smtClean="0">
                <a:solidFill>
                  <a:srgbClr val="FF0000"/>
                </a:solidFill>
              </a:rPr>
              <a:t> de los </a:t>
            </a:r>
            <a:r>
              <a:rPr lang="cs-CZ" dirty="0" err="1" smtClean="0">
                <a:solidFill>
                  <a:srgbClr val="FF0000"/>
                </a:solidFill>
              </a:rPr>
              <a:t>Reyes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Magos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El 5 de </a:t>
            </a:r>
            <a:r>
              <a:rPr lang="cs-CZ" dirty="0" err="1" smtClean="0">
                <a:solidFill>
                  <a:srgbClr val="FF0000"/>
                </a:solidFill>
              </a:rPr>
              <a:t>enero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El </a:t>
            </a:r>
            <a:r>
              <a:rPr lang="cs-CZ" dirty="0" err="1" smtClean="0"/>
              <a:t>desfile</a:t>
            </a:r>
            <a:r>
              <a:rPr lang="cs-CZ" dirty="0" smtClean="0"/>
              <a:t> de </a:t>
            </a:r>
            <a:r>
              <a:rPr lang="cs-CZ" dirty="0" err="1" smtClean="0"/>
              <a:t>carrozas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las </a:t>
            </a:r>
            <a:r>
              <a:rPr lang="cs-CZ" dirty="0" err="1" smtClean="0"/>
              <a:t>que</a:t>
            </a:r>
            <a:r>
              <a:rPr lang="cs-CZ" dirty="0" smtClean="0"/>
              <a:t> los </a:t>
            </a:r>
            <a:r>
              <a:rPr lang="cs-CZ" dirty="0" err="1" smtClean="0"/>
              <a:t>Reyes</a:t>
            </a:r>
            <a:r>
              <a:rPr lang="cs-CZ" dirty="0" smtClean="0"/>
              <a:t> </a:t>
            </a:r>
            <a:r>
              <a:rPr lang="cs-CZ" dirty="0" err="1" smtClean="0"/>
              <a:t>Magos</a:t>
            </a:r>
            <a:r>
              <a:rPr lang="cs-CZ" dirty="0" smtClean="0"/>
              <a:t> y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pajes</a:t>
            </a:r>
            <a:r>
              <a:rPr lang="cs-CZ" dirty="0" smtClean="0"/>
              <a:t> </a:t>
            </a:r>
            <a:r>
              <a:rPr lang="cs-CZ" dirty="0" err="1" smtClean="0"/>
              <a:t>lanzan</a:t>
            </a:r>
            <a:r>
              <a:rPr lang="cs-CZ" dirty="0" smtClean="0"/>
              <a:t> </a:t>
            </a:r>
            <a:r>
              <a:rPr lang="cs-CZ" dirty="0" err="1" smtClean="0"/>
              <a:t>caramelos</a:t>
            </a:r>
            <a:r>
              <a:rPr lang="cs-CZ" dirty="0" smtClean="0"/>
              <a:t> a 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las </a:t>
            </a:r>
            <a:r>
              <a:rPr lang="cs-CZ" dirty="0" err="1" smtClean="0"/>
              <a:t>calles</a:t>
            </a:r>
            <a:endParaRPr lang="cs-CZ" dirty="0" smtClean="0"/>
          </a:p>
          <a:p>
            <a:r>
              <a:rPr lang="cs-CZ" dirty="0" smtClean="0"/>
              <a:t>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dejan</a:t>
            </a:r>
            <a:r>
              <a:rPr lang="cs-CZ" dirty="0" smtClean="0"/>
              <a:t>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zapatos</a:t>
            </a:r>
            <a:r>
              <a:rPr lang="cs-CZ" dirty="0" smtClean="0"/>
              <a:t> </a:t>
            </a:r>
            <a:r>
              <a:rPr lang="cs-CZ" dirty="0" err="1" smtClean="0"/>
              <a:t>bien</a:t>
            </a:r>
            <a:r>
              <a:rPr lang="cs-CZ" dirty="0" smtClean="0"/>
              <a:t> </a:t>
            </a:r>
            <a:r>
              <a:rPr lang="cs-CZ" dirty="0" err="1" smtClean="0"/>
              <a:t>limpios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balcón</a:t>
            </a:r>
            <a:r>
              <a:rPr lang="cs-CZ" dirty="0" smtClean="0"/>
              <a:t> o </a:t>
            </a:r>
            <a:r>
              <a:rPr lang="cs-CZ" dirty="0" err="1" smtClean="0"/>
              <a:t>en</a:t>
            </a:r>
            <a:r>
              <a:rPr lang="cs-CZ" dirty="0" smtClean="0"/>
              <a:t> la </a:t>
            </a:r>
            <a:r>
              <a:rPr lang="cs-CZ" dirty="0" err="1" smtClean="0"/>
              <a:t>terraza</a:t>
            </a:r>
            <a:r>
              <a:rPr lang="cs-CZ" dirty="0" smtClean="0"/>
              <a:t> para </a:t>
            </a:r>
            <a:r>
              <a:rPr lang="cs-CZ" dirty="0" err="1" smtClean="0"/>
              <a:t>que</a:t>
            </a:r>
            <a:r>
              <a:rPr lang="cs-CZ" dirty="0" smtClean="0"/>
              <a:t> los </a:t>
            </a:r>
            <a:r>
              <a:rPr lang="cs-CZ" dirty="0" err="1" smtClean="0"/>
              <a:t>Reyes</a:t>
            </a:r>
            <a:r>
              <a:rPr lang="cs-CZ" dirty="0" smtClean="0"/>
              <a:t> </a:t>
            </a:r>
            <a:r>
              <a:rPr lang="cs-CZ" dirty="0" err="1" smtClean="0"/>
              <a:t>Magos</a:t>
            </a:r>
            <a:r>
              <a:rPr lang="cs-CZ" dirty="0" smtClean="0"/>
              <a:t> les </a:t>
            </a:r>
            <a:r>
              <a:rPr lang="cs-CZ" dirty="0" err="1" smtClean="0"/>
              <a:t>dejen</a:t>
            </a:r>
            <a:r>
              <a:rPr lang="cs-CZ" dirty="0" smtClean="0"/>
              <a:t>  </a:t>
            </a:r>
            <a:r>
              <a:rPr lang="cs-CZ" dirty="0" err="1" smtClean="0"/>
              <a:t>regalos</a:t>
            </a:r>
            <a:r>
              <a:rPr lang="cs-CZ" dirty="0" smtClean="0"/>
              <a:t> </a:t>
            </a:r>
            <a:r>
              <a:rPr lang="cs-CZ" dirty="0" err="1" smtClean="0"/>
              <a:t>allí</a:t>
            </a:r>
            <a:endParaRPr lang="cs-CZ" dirty="0" smtClean="0"/>
          </a:p>
          <a:p>
            <a:r>
              <a:rPr lang="cs-CZ" dirty="0" err="1" smtClean="0"/>
              <a:t>También</a:t>
            </a:r>
            <a:r>
              <a:rPr lang="cs-CZ" dirty="0" smtClean="0"/>
              <a:t> 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dejan</a:t>
            </a:r>
            <a:r>
              <a:rPr lang="cs-CZ" dirty="0" smtClean="0"/>
              <a:t> la </a:t>
            </a:r>
            <a:r>
              <a:rPr lang="cs-CZ" dirty="0" err="1" smtClean="0"/>
              <a:t>comida</a:t>
            </a:r>
            <a:r>
              <a:rPr lang="cs-CZ" dirty="0" smtClean="0"/>
              <a:t> para los </a:t>
            </a:r>
            <a:r>
              <a:rPr lang="cs-CZ" dirty="0" err="1" smtClean="0"/>
              <a:t>Reyes</a:t>
            </a:r>
            <a:r>
              <a:rPr lang="cs-CZ" dirty="0" smtClean="0"/>
              <a:t>,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pajes</a:t>
            </a:r>
            <a:r>
              <a:rPr lang="cs-CZ" dirty="0" smtClean="0"/>
              <a:t> y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camellos</a:t>
            </a:r>
            <a:endParaRPr lang="cs-CZ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&lt;http://openclipart.org/people/jean_victor_balin/jean_victor_balin_xmas_star.svg</a:t>
            </a:r>
            <a:r>
              <a:rPr lang="cs-CZ" sz="1000" dirty="0" smtClean="0"/>
              <a:t>&gt;</a:t>
            </a:r>
          </a:p>
          <a:p>
            <a:endParaRPr lang="cs-CZ" sz="1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8676" name="Picture 4" descr="xmas_star by jean_victor_balin -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445224"/>
            <a:ext cx="2381250" cy="9334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La </a:t>
            </a:r>
            <a:r>
              <a:rPr lang="cs-CZ" dirty="0" err="1" smtClean="0">
                <a:solidFill>
                  <a:srgbClr val="FF0000"/>
                </a:solidFill>
              </a:rPr>
              <a:t>Cabalgata</a:t>
            </a:r>
            <a:r>
              <a:rPr lang="cs-CZ" dirty="0" smtClean="0">
                <a:solidFill>
                  <a:srgbClr val="FF0000"/>
                </a:solidFill>
              </a:rPr>
              <a:t> de los </a:t>
            </a:r>
            <a:r>
              <a:rPr lang="cs-CZ" dirty="0" err="1" smtClean="0">
                <a:solidFill>
                  <a:srgbClr val="FF0000"/>
                </a:solidFill>
              </a:rPr>
              <a:t>Reyes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Magos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&lt;http://commons.wikimedia.org/wiki/File:Cabalgata_de_Baltasar.JPG</a:t>
            </a:r>
            <a:r>
              <a:rPr lang="cs-CZ" sz="1000" dirty="0" smtClean="0"/>
              <a:t>&gt;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7650" name="Picture 2" descr="http://upload.wikimedia.org/wikipedia/commons/thumb/e/e5/Cabalgata_de_Baltasar.JPG/300px-Cabalgata_de_Baltasa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132856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Día</a:t>
            </a:r>
            <a:r>
              <a:rPr lang="cs-CZ" dirty="0" smtClean="0">
                <a:solidFill>
                  <a:srgbClr val="FF0000"/>
                </a:solidFill>
              </a:rPr>
              <a:t> de los </a:t>
            </a:r>
            <a:r>
              <a:rPr lang="cs-CZ" dirty="0" err="1" smtClean="0">
                <a:solidFill>
                  <a:srgbClr val="FF0000"/>
                </a:solidFill>
              </a:rPr>
              <a:t>Reyes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Magos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El 6 de </a:t>
            </a:r>
            <a:r>
              <a:rPr lang="cs-CZ" dirty="0" err="1" smtClean="0">
                <a:solidFill>
                  <a:srgbClr val="FF0000"/>
                </a:solidFill>
              </a:rPr>
              <a:t>enero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Por</a:t>
            </a:r>
            <a:r>
              <a:rPr lang="cs-CZ" dirty="0" smtClean="0"/>
              <a:t> la </a:t>
            </a:r>
            <a:r>
              <a:rPr lang="cs-CZ" dirty="0" err="1" smtClean="0"/>
              <a:t>mañana</a:t>
            </a:r>
            <a:r>
              <a:rPr lang="cs-CZ" dirty="0" smtClean="0"/>
              <a:t> 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reciben</a:t>
            </a:r>
            <a:r>
              <a:rPr lang="cs-CZ" dirty="0" smtClean="0"/>
              <a:t>  los </a:t>
            </a:r>
            <a:r>
              <a:rPr lang="cs-CZ" dirty="0" err="1" smtClean="0"/>
              <a:t>regalos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han </a:t>
            </a:r>
            <a:r>
              <a:rPr lang="cs-CZ" dirty="0" err="1" smtClean="0"/>
              <a:t>pedido</a:t>
            </a:r>
            <a:r>
              <a:rPr lang="cs-CZ" dirty="0" smtClean="0"/>
              <a:t> a los </a:t>
            </a:r>
            <a:r>
              <a:rPr lang="cs-CZ" dirty="0" err="1" smtClean="0"/>
              <a:t>Reyes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cartas</a:t>
            </a:r>
            <a:endParaRPr lang="cs-CZ" dirty="0" smtClean="0"/>
          </a:p>
          <a:p>
            <a:r>
              <a:rPr lang="cs-CZ" dirty="0" smtClean="0"/>
              <a:t>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juegan</a:t>
            </a:r>
            <a:r>
              <a:rPr lang="cs-CZ" dirty="0" smtClean="0"/>
              <a:t> </a:t>
            </a:r>
            <a:r>
              <a:rPr lang="cs-CZ" dirty="0" err="1" smtClean="0"/>
              <a:t>con</a:t>
            </a:r>
            <a:r>
              <a:rPr lang="cs-CZ" dirty="0" smtClean="0"/>
              <a:t>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juguetes</a:t>
            </a:r>
            <a:r>
              <a:rPr lang="cs-CZ" dirty="0" smtClean="0"/>
              <a:t> y </a:t>
            </a:r>
            <a:r>
              <a:rPr lang="cs-CZ" dirty="0" err="1" smtClean="0"/>
              <a:t>visitan</a:t>
            </a:r>
            <a:r>
              <a:rPr lang="cs-CZ" dirty="0" smtClean="0"/>
              <a:t> a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familiares</a:t>
            </a:r>
            <a:endParaRPr lang="cs-CZ" dirty="0" smtClean="0"/>
          </a:p>
          <a:p>
            <a:r>
              <a:rPr lang="cs-CZ" dirty="0" smtClean="0"/>
              <a:t>Se </a:t>
            </a:r>
            <a:r>
              <a:rPr lang="cs-CZ" dirty="0" err="1" smtClean="0"/>
              <a:t>toma</a:t>
            </a:r>
            <a:r>
              <a:rPr lang="cs-CZ" dirty="0" smtClean="0"/>
              <a:t> </a:t>
            </a:r>
            <a:r>
              <a:rPr lang="cs-CZ" i="1" dirty="0" err="1" smtClean="0"/>
              <a:t>el</a:t>
            </a:r>
            <a:r>
              <a:rPr lang="cs-CZ" i="1" dirty="0" smtClean="0"/>
              <a:t> </a:t>
            </a:r>
            <a:r>
              <a:rPr lang="cs-CZ" i="1" dirty="0" err="1" smtClean="0"/>
              <a:t>Roscón</a:t>
            </a:r>
            <a:r>
              <a:rPr lang="cs-CZ" i="1" dirty="0" smtClean="0"/>
              <a:t> de </a:t>
            </a:r>
            <a:r>
              <a:rPr lang="cs-CZ" i="1" dirty="0" err="1" smtClean="0"/>
              <a:t>Reyes</a:t>
            </a:r>
            <a:r>
              <a:rPr lang="cs-CZ" i="1" dirty="0" smtClean="0"/>
              <a:t> </a:t>
            </a:r>
            <a:r>
              <a:rPr lang="cs-CZ" dirty="0" err="1" smtClean="0"/>
              <a:t>con</a:t>
            </a:r>
            <a:r>
              <a:rPr lang="cs-CZ" dirty="0" smtClean="0"/>
              <a:t> </a:t>
            </a:r>
            <a:r>
              <a:rPr lang="cs-CZ" dirty="0" err="1" smtClean="0"/>
              <a:t>una</a:t>
            </a:r>
            <a:r>
              <a:rPr lang="cs-CZ" dirty="0" smtClean="0"/>
              <a:t> </a:t>
            </a:r>
            <a:r>
              <a:rPr lang="cs-CZ" dirty="0" err="1" smtClean="0"/>
              <a:t>sorpresa</a:t>
            </a:r>
            <a:r>
              <a:rPr lang="cs-CZ" dirty="0" smtClean="0"/>
              <a:t> </a:t>
            </a:r>
            <a:r>
              <a:rPr lang="cs-CZ" dirty="0" err="1" smtClean="0"/>
              <a:t>dentro</a:t>
            </a:r>
            <a:endParaRPr lang="cs-CZ" dirty="0" smtClean="0"/>
          </a:p>
          <a:p>
            <a:r>
              <a:rPr lang="cs-CZ" dirty="0" smtClean="0"/>
              <a:t>El 7 de </a:t>
            </a:r>
            <a:r>
              <a:rPr lang="cs-CZ" dirty="0" err="1" smtClean="0"/>
              <a:t>enero</a:t>
            </a:r>
            <a:r>
              <a:rPr lang="cs-CZ" dirty="0" smtClean="0"/>
              <a:t> – </a:t>
            </a:r>
            <a:r>
              <a:rPr lang="cs-CZ" dirty="0" err="1" smtClean="0"/>
              <a:t>suele</a:t>
            </a:r>
            <a:r>
              <a:rPr lang="cs-CZ" dirty="0" smtClean="0"/>
              <a:t> </a:t>
            </a:r>
            <a:r>
              <a:rPr lang="cs-CZ" dirty="0" err="1" smtClean="0"/>
              <a:t>empezar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colegio</a:t>
            </a:r>
            <a:endParaRPr lang="cs-CZ" dirty="0" smtClean="0"/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/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&lt;http://openclipart.org/people/Machovka/Machovka_Christmas_tree.svg</a:t>
            </a:r>
            <a:r>
              <a:rPr lang="cs-CZ" sz="1000" dirty="0" smtClean="0"/>
              <a:t>&gt;</a:t>
            </a:r>
          </a:p>
          <a:p>
            <a:endParaRPr lang="cs-CZ" sz="10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30722" name="Picture 2" descr="Christmas tree by Machovka - Brightly colored cartoon-style christmas tree with some gifts underneath. Decorated with glass baubles and candles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725144"/>
            <a:ext cx="1354902" cy="17281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Roscón</a:t>
            </a:r>
            <a:r>
              <a:rPr lang="cs-CZ" dirty="0" smtClean="0">
                <a:solidFill>
                  <a:srgbClr val="FF0000"/>
                </a:solidFill>
              </a:rPr>
              <a:t> de </a:t>
            </a:r>
            <a:r>
              <a:rPr lang="cs-CZ" dirty="0" err="1" smtClean="0">
                <a:solidFill>
                  <a:srgbClr val="FF0000"/>
                </a:solidFill>
              </a:rPr>
              <a:t>Reyes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bollo</a:t>
            </a:r>
            <a:r>
              <a:rPr lang="cs-CZ" dirty="0" smtClean="0"/>
              <a:t> </a:t>
            </a:r>
            <a:r>
              <a:rPr lang="cs-CZ" dirty="0" err="1" smtClean="0"/>
              <a:t>redondo</a:t>
            </a:r>
            <a:r>
              <a:rPr lang="cs-CZ" dirty="0" smtClean="0"/>
              <a:t> </a:t>
            </a:r>
            <a:r>
              <a:rPr lang="cs-CZ" dirty="0" err="1" smtClean="0"/>
              <a:t>cubierto</a:t>
            </a:r>
            <a:r>
              <a:rPr lang="cs-CZ" dirty="0" smtClean="0"/>
              <a:t> de </a:t>
            </a:r>
            <a:r>
              <a:rPr lang="cs-CZ" dirty="0" err="1" smtClean="0"/>
              <a:t>frutas</a:t>
            </a:r>
            <a:r>
              <a:rPr lang="cs-CZ" dirty="0" smtClean="0"/>
              <a:t> </a:t>
            </a:r>
            <a:r>
              <a:rPr lang="cs-CZ" dirty="0" err="1" smtClean="0"/>
              <a:t>escarchadas</a:t>
            </a:r>
            <a:r>
              <a:rPr lang="cs-CZ" dirty="0" smtClean="0"/>
              <a:t> – </a:t>
            </a:r>
            <a:r>
              <a:rPr lang="cs-CZ" dirty="0" err="1" smtClean="0"/>
              <a:t>una</a:t>
            </a:r>
            <a:r>
              <a:rPr lang="cs-CZ" dirty="0" smtClean="0"/>
              <a:t> </a:t>
            </a:r>
            <a:r>
              <a:rPr lang="cs-CZ" dirty="0" err="1" smtClean="0"/>
              <a:t>sorpresa</a:t>
            </a:r>
            <a:r>
              <a:rPr lang="cs-CZ" dirty="0" smtClean="0"/>
              <a:t> </a:t>
            </a:r>
            <a:r>
              <a:rPr lang="cs-CZ" dirty="0" err="1" smtClean="0"/>
              <a:t>está</a:t>
            </a:r>
            <a:r>
              <a:rPr lang="cs-CZ" dirty="0" smtClean="0"/>
              <a:t> </a:t>
            </a:r>
            <a:r>
              <a:rPr lang="cs-CZ" dirty="0" err="1" smtClean="0"/>
              <a:t>escondida</a:t>
            </a:r>
            <a:r>
              <a:rPr lang="cs-CZ" dirty="0" smtClean="0"/>
              <a:t> </a:t>
            </a:r>
            <a:r>
              <a:rPr lang="cs-CZ" dirty="0" err="1" smtClean="0"/>
              <a:t>dentro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/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&lt;http://commons.wikimedia.org/wiki/File:Rosc%C3%B3n_de_Reyes_-_Mallorquina.jpg</a:t>
            </a:r>
            <a:r>
              <a:rPr lang="cs-CZ" sz="1000" dirty="0" smtClean="0"/>
              <a:t>&gt;</a:t>
            </a:r>
          </a:p>
          <a:p>
            <a:pPr>
              <a:buNone/>
            </a:pPr>
            <a:r>
              <a:rPr lang="cs-CZ" sz="1000" dirty="0" smtClean="0">
                <a:hlinkClick r:id="rId3"/>
              </a:rPr>
              <a:t>&lt;http://openclipart.org/detail/94453/christmas-by-inky2010-94453</a:t>
            </a:r>
            <a:r>
              <a:rPr lang="cs-CZ" sz="1000" dirty="0" smtClean="0"/>
              <a:t>&gt;</a:t>
            </a:r>
          </a:p>
          <a:p>
            <a:endParaRPr lang="cs-CZ" sz="1000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9698" name="Picture 2" descr="http://upload.wikimedia.org/wikipedia/commons/thumb/3/37/Rosc%C3%B3n_de_Reyes_-_Mallorquina.jpg/220px-Rosc%C3%B3n_de_Reyes_-_Mallorquin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140968"/>
            <a:ext cx="3456384" cy="2309493"/>
          </a:xfrm>
          <a:prstGeom prst="rect">
            <a:avLst/>
          </a:prstGeom>
          <a:noFill/>
        </p:spPr>
      </p:pic>
      <p:pic>
        <p:nvPicPr>
          <p:cNvPr id="29700" name="Picture 4" descr="#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332656"/>
            <a:ext cx="1656184" cy="15457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endParaRPr lang="cs-CZ" sz="4400" dirty="0" smtClean="0">
              <a:solidFill>
                <a:srgbClr val="FF0000"/>
              </a:solidFill>
            </a:endParaRPr>
          </a:p>
          <a:p>
            <a:pPr algn="ctr"/>
            <a:r>
              <a:rPr lang="cs-CZ" sz="4400" dirty="0" smtClean="0">
                <a:solidFill>
                  <a:srgbClr val="FF0000"/>
                </a:solidFill>
              </a:rPr>
              <a:t>¿</a:t>
            </a:r>
            <a:r>
              <a:rPr lang="cs-CZ" sz="4400" dirty="0" err="1" smtClean="0">
                <a:solidFill>
                  <a:srgbClr val="FF0000"/>
                </a:solidFill>
              </a:rPr>
              <a:t>Qué</a:t>
            </a:r>
            <a:r>
              <a:rPr lang="cs-CZ" sz="4400" dirty="0" smtClean="0">
                <a:solidFill>
                  <a:srgbClr val="FF0000"/>
                </a:solidFill>
              </a:rPr>
              <a:t> has </a:t>
            </a:r>
            <a:r>
              <a:rPr lang="cs-CZ" sz="4400" dirty="0" err="1" smtClean="0">
                <a:solidFill>
                  <a:srgbClr val="FF0000"/>
                </a:solidFill>
              </a:rPr>
              <a:t>recordado</a:t>
            </a:r>
            <a:r>
              <a:rPr lang="cs-CZ" sz="4400" dirty="0" smtClean="0">
                <a:solidFill>
                  <a:srgbClr val="FF0000"/>
                </a:solidFill>
              </a:rPr>
              <a:t> de la </a:t>
            </a:r>
            <a:r>
              <a:rPr lang="cs-CZ" sz="4400" dirty="0" err="1" smtClean="0">
                <a:solidFill>
                  <a:srgbClr val="FF0000"/>
                </a:solidFill>
              </a:rPr>
              <a:t>Navidad</a:t>
            </a:r>
            <a:r>
              <a:rPr lang="cs-CZ" sz="4400" dirty="0" smtClean="0">
                <a:solidFill>
                  <a:srgbClr val="FF0000"/>
                </a:solidFill>
              </a:rPr>
              <a:t> </a:t>
            </a:r>
            <a:r>
              <a:rPr lang="cs-CZ" sz="4400" dirty="0" err="1" smtClean="0">
                <a:solidFill>
                  <a:srgbClr val="FF0000"/>
                </a:solidFill>
              </a:rPr>
              <a:t>española</a:t>
            </a:r>
            <a:r>
              <a:rPr lang="cs-CZ" sz="4400" dirty="0" smtClean="0">
                <a:solidFill>
                  <a:srgbClr val="FF0000"/>
                </a:solidFill>
              </a:rPr>
              <a:t>?</a:t>
            </a: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&lt;http://openclipart.org/people/kattekrab/xmas-holly.svg</a:t>
            </a:r>
            <a:r>
              <a:rPr lang="cs-CZ" sz="1000" dirty="0" smtClean="0"/>
              <a:t>&gt;</a:t>
            </a:r>
          </a:p>
          <a:p>
            <a:endParaRPr lang="cs-CZ" sz="1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35842" name="Picture 2" descr="xmas-holly by kattekrab -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365104"/>
            <a:ext cx="2381250" cy="12954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calendario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navideño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67544" y="2564904"/>
          <a:ext cx="8229600" cy="296672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3106688"/>
                <a:gridCol w="51229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El 22 de </a:t>
                      </a:r>
                      <a:r>
                        <a:rPr lang="cs-CZ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dicie</a:t>
                      </a:r>
                      <a:r>
                        <a:rPr lang="cs-CZ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mbre</a:t>
                      </a:r>
                      <a:endParaRPr lang="cs-CZ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Sorteo</a:t>
                      </a:r>
                      <a:r>
                        <a:rPr lang="cs-CZ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de la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Lotería</a:t>
                      </a:r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Navidad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El 24 de </a:t>
                      </a:r>
                      <a:r>
                        <a:rPr lang="cs-CZ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diciembre</a:t>
                      </a:r>
                      <a:r>
                        <a:rPr lang="cs-CZ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endParaRPr lang="cs-CZ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Nochebuena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El 25 de </a:t>
                      </a:r>
                      <a:r>
                        <a:rPr lang="cs-CZ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</a:rPr>
                        <a:t>diciembre</a:t>
                      </a:r>
                      <a:endParaRPr lang="cs-CZ" dirty="0">
                        <a:ln>
                          <a:noFill/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Día</a:t>
                      </a:r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Navidad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El 28 de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diciembre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El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Día</a:t>
                      </a:r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de los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Inocentes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El 31 de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diciembre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Nochevieja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El 1 de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enero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Día</a:t>
                      </a:r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del</a:t>
                      </a:r>
                      <a:r>
                        <a:rPr lang="cs-CZ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Año</a:t>
                      </a:r>
                      <a:r>
                        <a:rPr lang="cs-CZ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Nuevo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El 5</a:t>
                      </a:r>
                      <a:r>
                        <a:rPr lang="cs-CZ" baseline="0" dirty="0" smtClean="0"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cs-CZ" baseline="0" dirty="0" err="1" smtClean="0">
                          <a:solidFill>
                            <a:srgbClr val="FF0000"/>
                          </a:solidFill>
                        </a:rPr>
                        <a:t>enero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La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Cabalgata</a:t>
                      </a:r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de los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Reyes</a:t>
                      </a:r>
                      <a:r>
                        <a:rPr lang="cs-CZ" baseline="0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baseline="0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Magos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solidFill>
                            <a:srgbClr val="FF0000"/>
                          </a:solidFill>
                        </a:rPr>
                        <a:t>El 6 de </a:t>
                      </a:r>
                      <a:r>
                        <a:rPr lang="cs-CZ" dirty="0" err="1" smtClean="0">
                          <a:solidFill>
                            <a:srgbClr val="FF0000"/>
                          </a:solidFill>
                        </a:rPr>
                        <a:t>enero</a:t>
                      </a:r>
                      <a:endParaRPr lang="cs-CZ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El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Día</a:t>
                      </a:r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de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Reyes</a:t>
                      </a:r>
                      <a:r>
                        <a:rPr lang="cs-CZ" dirty="0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dirty="0" err="1" smtClean="0">
                          <a:ln>
                            <a:solidFill>
                              <a:srgbClr val="FF0000"/>
                            </a:solidFill>
                          </a:ln>
                          <a:solidFill>
                            <a:srgbClr val="FF0000"/>
                          </a:solidFill>
                        </a:rPr>
                        <a:t>Magos</a:t>
                      </a:r>
                      <a:endParaRPr lang="cs-CZ" dirty="0">
                        <a:ln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052" name="Picture 4" descr="Christmas Bells by gnokii -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-387424"/>
            <a:ext cx="2371725" cy="238125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2286000" y="5877272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000" dirty="0" smtClean="0">
              <a:hlinkClick r:id="rId2"/>
            </a:endParaRPr>
          </a:p>
          <a:p>
            <a:r>
              <a:rPr lang="cs-CZ" sz="1000" dirty="0" smtClean="0">
                <a:hlinkClick r:id="rId2"/>
              </a:rPr>
              <a:t>&lt;http://openclipart.org/people/gnokii/christmas_bells.svg</a:t>
            </a:r>
            <a:r>
              <a:rPr lang="cs-CZ" sz="1000" dirty="0" smtClean="0"/>
              <a:t>&gt;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2286000" y="5877272"/>
            <a:ext cx="457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Busca</a:t>
            </a:r>
            <a:r>
              <a:rPr lang="cs-CZ" dirty="0" smtClean="0">
                <a:solidFill>
                  <a:srgbClr val="FF0000"/>
                </a:solidFill>
              </a:rPr>
              <a:t> la </a:t>
            </a:r>
            <a:r>
              <a:rPr lang="cs-CZ" dirty="0" err="1" smtClean="0">
                <a:solidFill>
                  <a:srgbClr val="FF0000"/>
                </a:solidFill>
              </a:rPr>
              <a:t>palabra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adecuada</a:t>
            </a:r>
            <a:r>
              <a:rPr lang="cs-CZ" dirty="0" smtClean="0">
                <a:solidFill>
                  <a:srgbClr val="FF0000"/>
                </a:solidFill>
              </a:rPr>
              <a:t> para </a:t>
            </a:r>
            <a:r>
              <a:rPr lang="cs-CZ" dirty="0" err="1" smtClean="0">
                <a:solidFill>
                  <a:srgbClr val="FF0000"/>
                </a:solidFill>
              </a:rPr>
              <a:t>cada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definición</a:t>
            </a:r>
            <a:r>
              <a:rPr lang="cs-CZ" dirty="0" smtClean="0">
                <a:solidFill>
                  <a:srgbClr val="FF0000"/>
                </a:solidFill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La </a:t>
            </a:r>
            <a:r>
              <a:rPr lang="cs-CZ" dirty="0" err="1" smtClean="0"/>
              <a:t>última</a:t>
            </a:r>
            <a:r>
              <a:rPr lang="cs-CZ" dirty="0" smtClean="0"/>
              <a:t> </a:t>
            </a:r>
            <a:r>
              <a:rPr lang="cs-CZ" dirty="0" err="1" smtClean="0"/>
              <a:t>noche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año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El 24 de </a:t>
            </a:r>
            <a:r>
              <a:rPr lang="cs-CZ" dirty="0" err="1" smtClean="0"/>
              <a:t>diciembre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Los </a:t>
            </a:r>
            <a:r>
              <a:rPr lang="cs-CZ" dirty="0" err="1" smtClean="0"/>
              <a:t>sabios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traen</a:t>
            </a:r>
            <a:r>
              <a:rPr lang="cs-CZ" dirty="0" smtClean="0"/>
              <a:t> </a:t>
            </a:r>
            <a:r>
              <a:rPr lang="cs-CZ" dirty="0" err="1" smtClean="0"/>
              <a:t>regalos</a:t>
            </a:r>
            <a:r>
              <a:rPr lang="cs-CZ" dirty="0" smtClean="0"/>
              <a:t> a los </a:t>
            </a:r>
            <a:r>
              <a:rPr lang="cs-CZ" dirty="0" err="1" smtClean="0"/>
              <a:t>niños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Los </a:t>
            </a:r>
            <a:r>
              <a:rPr lang="cs-CZ" dirty="0" err="1" smtClean="0"/>
              <a:t>dulces</a:t>
            </a:r>
            <a:r>
              <a:rPr lang="cs-CZ" dirty="0" smtClean="0"/>
              <a:t> </a:t>
            </a:r>
            <a:r>
              <a:rPr lang="cs-CZ" dirty="0" err="1" smtClean="0"/>
              <a:t>que</a:t>
            </a:r>
            <a:r>
              <a:rPr lang="cs-CZ" dirty="0" smtClean="0"/>
              <a:t> </a:t>
            </a:r>
            <a:r>
              <a:rPr lang="cs-CZ" dirty="0" err="1" smtClean="0"/>
              <a:t>comen</a:t>
            </a:r>
            <a:r>
              <a:rPr lang="cs-CZ" dirty="0" smtClean="0"/>
              <a:t> los </a:t>
            </a:r>
            <a:r>
              <a:rPr lang="cs-CZ" dirty="0" err="1" smtClean="0"/>
              <a:t>españoles</a:t>
            </a:r>
            <a:r>
              <a:rPr lang="cs-CZ" dirty="0" smtClean="0"/>
              <a:t> </a:t>
            </a:r>
            <a:r>
              <a:rPr lang="cs-CZ" dirty="0" err="1" smtClean="0"/>
              <a:t>durante</a:t>
            </a:r>
            <a:r>
              <a:rPr lang="cs-CZ" dirty="0" smtClean="0"/>
              <a:t> la </a:t>
            </a:r>
            <a:r>
              <a:rPr lang="cs-CZ" dirty="0" err="1" smtClean="0"/>
              <a:t>Navidad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El </a:t>
            </a:r>
            <a:r>
              <a:rPr lang="cs-CZ" dirty="0" err="1" smtClean="0"/>
              <a:t>desfile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5 de </a:t>
            </a:r>
            <a:r>
              <a:rPr lang="cs-CZ" dirty="0" err="1" smtClean="0"/>
              <a:t>enero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Los </a:t>
            </a:r>
            <a:r>
              <a:rPr lang="cs-CZ" dirty="0" err="1" smtClean="0"/>
              <a:t>españoles</a:t>
            </a:r>
            <a:r>
              <a:rPr lang="cs-CZ" dirty="0" smtClean="0"/>
              <a:t> los </a:t>
            </a:r>
            <a:r>
              <a:rPr lang="cs-CZ" dirty="0" err="1" smtClean="0"/>
              <a:t>cantan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Navidad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bollo</a:t>
            </a:r>
            <a:r>
              <a:rPr lang="cs-CZ" dirty="0" smtClean="0"/>
              <a:t> </a:t>
            </a:r>
            <a:r>
              <a:rPr lang="cs-CZ" dirty="0" err="1" smtClean="0"/>
              <a:t>redondo</a:t>
            </a:r>
            <a:r>
              <a:rPr lang="cs-CZ" dirty="0" smtClean="0"/>
              <a:t> </a:t>
            </a:r>
            <a:r>
              <a:rPr lang="cs-CZ" dirty="0" err="1" smtClean="0"/>
              <a:t>con</a:t>
            </a:r>
            <a:r>
              <a:rPr lang="cs-CZ" dirty="0" smtClean="0"/>
              <a:t> </a:t>
            </a:r>
            <a:r>
              <a:rPr lang="cs-CZ" dirty="0" err="1" smtClean="0"/>
              <a:t>una</a:t>
            </a:r>
            <a:r>
              <a:rPr lang="cs-CZ" dirty="0" smtClean="0"/>
              <a:t> </a:t>
            </a:r>
            <a:r>
              <a:rPr lang="cs-CZ" dirty="0" err="1" smtClean="0"/>
              <a:t>sorpresa</a:t>
            </a:r>
            <a:r>
              <a:rPr lang="cs-CZ" dirty="0" smtClean="0"/>
              <a:t> </a:t>
            </a:r>
            <a:r>
              <a:rPr lang="cs-CZ" dirty="0" err="1" smtClean="0"/>
              <a:t>dentro</a:t>
            </a:r>
            <a:r>
              <a:rPr lang="cs-CZ" dirty="0" smtClean="0"/>
              <a:t> </a:t>
            </a:r>
          </a:p>
          <a:p>
            <a:pPr marL="514350" indent="-514350">
              <a:buNone/>
            </a:pPr>
            <a:endParaRPr lang="cs-CZ" sz="1100" dirty="0" smtClean="0"/>
          </a:p>
          <a:p>
            <a:pPr marL="514350" indent="-514350"/>
            <a:endParaRPr lang="cs-CZ" sz="1100" dirty="0" smtClean="0"/>
          </a:p>
          <a:p>
            <a:pPr marL="514350" indent="-514350"/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 marL="514350" indent="-514350">
              <a:buNone/>
            </a:pPr>
            <a:r>
              <a:rPr lang="cs-CZ" sz="1100" dirty="0" smtClean="0">
                <a:hlinkClick r:id="rId2"/>
              </a:rPr>
              <a:t>&lt;http://openclipart.org/detail/98527/festive-wreath-by-kattekrab</a:t>
            </a:r>
            <a:r>
              <a:rPr lang="cs-CZ" sz="1100" dirty="0" smtClean="0"/>
              <a:t>&gt;</a:t>
            </a:r>
          </a:p>
          <a:p>
            <a:pPr marL="514350" indent="-514350">
              <a:buNone/>
            </a:pPr>
            <a:endParaRPr lang="cs-CZ" sz="1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34820" name="Picture 4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260648"/>
            <a:ext cx="1368152" cy="1578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cs-CZ" dirty="0" smtClean="0"/>
              <a:t>Los </a:t>
            </a:r>
            <a:r>
              <a:rPr lang="cs-CZ" dirty="0" err="1" smtClean="0"/>
              <a:t>españoles</a:t>
            </a:r>
            <a:r>
              <a:rPr lang="cs-CZ" dirty="0" smtClean="0"/>
              <a:t> los </a:t>
            </a:r>
            <a:r>
              <a:rPr lang="cs-CZ" dirty="0" err="1" smtClean="0"/>
              <a:t>comen</a:t>
            </a:r>
            <a:r>
              <a:rPr lang="cs-CZ" dirty="0" smtClean="0"/>
              <a:t> </a:t>
            </a:r>
            <a:r>
              <a:rPr lang="cs-CZ" dirty="0" err="1" smtClean="0"/>
              <a:t>con</a:t>
            </a:r>
            <a:r>
              <a:rPr lang="cs-CZ" dirty="0" smtClean="0"/>
              <a:t> </a:t>
            </a:r>
            <a:r>
              <a:rPr lang="cs-CZ" dirty="0" err="1" smtClean="0"/>
              <a:t>cada</a:t>
            </a:r>
            <a:r>
              <a:rPr lang="cs-CZ" dirty="0" smtClean="0"/>
              <a:t> </a:t>
            </a:r>
            <a:r>
              <a:rPr lang="cs-CZ" dirty="0" err="1" smtClean="0"/>
              <a:t>acampanada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reloj</a:t>
            </a:r>
            <a:endParaRPr lang="cs-CZ" dirty="0" smtClean="0"/>
          </a:p>
          <a:p>
            <a:pPr marL="514350" indent="-514350">
              <a:buAutoNum type="arabicPeriod" startAt="8"/>
            </a:pPr>
            <a:r>
              <a:rPr lang="cs-CZ" dirty="0" smtClean="0"/>
              <a:t>El 22 de </a:t>
            </a:r>
            <a:r>
              <a:rPr lang="cs-CZ" dirty="0" err="1" smtClean="0"/>
              <a:t>diciembre</a:t>
            </a:r>
            <a:endParaRPr lang="cs-CZ" dirty="0" smtClean="0"/>
          </a:p>
          <a:p>
            <a:pPr marL="514350" indent="-514350">
              <a:buAutoNum type="arabicPeriod" startAt="8"/>
            </a:pPr>
            <a:r>
              <a:rPr lang="cs-CZ" dirty="0" smtClean="0"/>
              <a:t>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cantaban</a:t>
            </a:r>
            <a:r>
              <a:rPr lang="cs-CZ" dirty="0" smtClean="0"/>
              <a:t> </a:t>
            </a:r>
            <a:r>
              <a:rPr lang="cs-CZ" dirty="0" err="1" smtClean="0"/>
              <a:t>villancicos</a:t>
            </a:r>
            <a:r>
              <a:rPr lang="cs-CZ" dirty="0" smtClean="0"/>
              <a:t> a </a:t>
            </a:r>
            <a:r>
              <a:rPr lang="cs-CZ" dirty="0" err="1" smtClean="0"/>
              <a:t>cambio</a:t>
            </a:r>
            <a:r>
              <a:rPr lang="cs-CZ" dirty="0" smtClean="0"/>
              <a:t> de ………</a:t>
            </a:r>
          </a:p>
          <a:p>
            <a:pPr marL="514350" indent="-514350">
              <a:buAutoNum type="arabicPeriod" startAt="8"/>
            </a:pPr>
            <a:r>
              <a:rPr lang="cs-CZ" dirty="0" smtClean="0"/>
              <a:t>La </a:t>
            </a:r>
            <a:r>
              <a:rPr lang="cs-CZ" dirty="0" err="1" smtClean="0"/>
              <a:t>fiesta</a:t>
            </a:r>
            <a:r>
              <a:rPr lang="cs-CZ" dirty="0" smtClean="0"/>
              <a:t> de cena y </a:t>
            </a:r>
            <a:r>
              <a:rPr lang="cs-CZ" dirty="0" err="1" smtClean="0"/>
              <a:t>baile</a:t>
            </a:r>
            <a:r>
              <a:rPr lang="cs-CZ" dirty="0" smtClean="0"/>
              <a:t> de la </a:t>
            </a:r>
            <a:r>
              <a:rPr lang="cs-CZ" dirty="0" err="1" smtClean="0"/>
              <a:t>Nochevieja</a:t>
            </a:r>
            <a:endParaRPr lang="cs-CZ" dirty="0" smtClean="0"/>
          </a:p>
          <a:p>
            <a:pPr marL="514350" indent="-514350">
              <a:buAutoNum type="arabicPeriod" startAt="8"/>
            </a:pPr>
            <a:r>
              <a:rPr lang="cs-CZ" dirty="0" smtClean="0"/>
              <a:t>Este </a:t>
            </a:r>
            <a:r>
              <a:rPr lang="cs-CZ" dirty="0" err="1" smtClean="0"/>
              <a:t>día</a:t>
            </a:r>
            <a:r>
              <a:rPr lang="cs-CZ" dirty="0" smtClean="0"/>
              <a:t> los </a:t>
            </a:r>
            <a:r>
              <a:rPr lang="cs-CZ" dirty="0" err="1" smtClean="0"/>
              <a:t>españoles</a:t>
            </a:r>
            <a:r>
              <a:rPr lang="cs-CZ" dirty="0" smtClean="0"/>
              <a:t> </a:t>
            </a:r>
            <a:r>
              <a:rPr lang="cs-CZ" dirty="0" err="1" smtClean="0"/>
              <a:t>gastan</a:t>
            </a:r>
            <a:r>
              <a:rPr lang="cs-CZ" dirty="0" smtClean="0"/>
              <a:t> </a:t>
            </a:r>
            <a:r>
              <a:rPr lang="cs-CZ" dirty="0" err="1" smtClean="0"/>
              <a:t>bromas</a:t>
            </a:r>
            <a:r>
              <a:rPr lang="cs-CZ" dirty="0" smtClean="0"/>
              <a:t> a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familiares</a:t>
            </a:r>
            <a:endParaRPr lang="cs-CZ" dirty="0" smtClean="0"/>
          </a:p>
          <a:p>
            <a:pPr marL="514350" indent="-514350">
              <a:buAutoNum type="arabicPeriod" startAt="13"/>
            </a:pPr>
            <a:r>
              <a:rPr lang="cs-CZ" dirty="0" smtClean="0"/>
              <a:t>El 25 de </a:t>
            </a:r>
            <a:r>
              <a:rPr lang="cs-CZ" dirty="0" err="1" smtClean="0"/>
              <a:t>diciembre</a:t>
            </a:r>
            <a:endParaRPr lang="cs-CZ" dirty="0" smtClean="0"/>
          </a:p>
          <a:p>
            <a:pPr marL="514350" indent="-514350">
              <a:buAutoNum type="arabicPeriod" startAt="13"/>
            </a:pPr>
            <a:endParaRPr lang="cs-CZ" dirty="0" smtClean="0"/>
          </a:p>
          <a:p>
            <a:pPr marL="514350" indent="-514350"/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 marL="514350" indent="-514350">
              <a:buNone/>
            </a:pPr>
            <a:r>
              <a:rPr lang="cs-CZ" sz="1000" dirty="0" smtClean="0">
                <a:hlinkClick r:id="rId2"/>
              </a:rPr>
              <a:t>&lt;http://openclipart.org/detail/15028/jingle-bells-by-nicubunu</a:t>
            </a:r>
            <a:r>
              <a:rPr lang="cs-CZ" sz="1000" dirty="0" smtClean="0"/>
              <a:t>&gt;</a:t>
            </a:r>
          </a:p>
          <a:p>
            <a:pPr marL="514350" indent="-514350"/>
            <a:endParaRPr lang="cs-CZ" sz="1000" dirty="0" smtClean="0"/>
          </a:p>
          <a:p>
            <a:pPr marL="514350" indent="-514350">
              <a:buAutoNum type="arabicPeriod" startAt="13"/>
            </a:pPr>
            <a:endParaRPr lang="cs-CZ" dirty="0" smtClean="0"/>
          </a:p>
          <a:p>
            <a:pPr marL="514350" indent="-514350">
              <a:buAutoNum type="arabicPeriod" startAt="8"/>
            </a:pPr>
            <a:endParaRPr lang="cs-CZ" dirty="0" smtClean="0"/>
          </a:p>
          <a:p>
            <a:pPr marL="514350" indent="-514350">
              <a:buAutoNum type="arabicPeriod" startAt="8"/>
            </a:pPr>
            <a:endParaRPr lang="cs-CZ" dirty="0" smtClean="0"/>
          </a:p>
          <a:p>
            <a:pPr marL="514350" indent="-514350">
              <a:buAutoNum type="arabicPeriod" startAt="8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33796" name="Picture 4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332656"/>
            <a:ext cx="1368152" cy="13681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Použité zdroje informací: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2915816" y="6309320"/>
            <a:ext cx="3352800" cy="365125"/>
          </a:xfrm>
        </p:spPr>
        <p:txBody>
          <a:bodyPr/>
          <a:lstStyle/>
          <a:p>
            <a:pPr algn="ctr"/>
            <a:r>
              <a:rPr lang="cs-CZ" dirty="0" smtClean="0"/>
              <a:t>Gymnázium, </a:t>
            </a:r>
            <a:r>
              <a:rPr lang="cs-CZ" dirty="0" err="1" smtClean="0"/>
              <a:t>Ostrava</a:t>
            </a:r>
            <a:r>
              <a:rPr lang="cs-CZ" dirty="0" smtClean="0"/>
              <a:t>-Zábřeh, Volgogradská 6a, </a:t>
            </a:r>
            <a:r>
              <a:rPr lang="cs-CZ" dirty="0" err="1" smtClean="0"/>
              <a:t>p.o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hlinkClick r:id="rId2"/>
              </a:rPr>
              <a:t>&lt;http://www.</a:t>
            </a:r>
            <a:r>
              <a:rPr lang="cs-CZ" sz="2000" dirty="0" err="1" smtClean="0">
                <a:hlinkClick r:id="rId2"/>
              </a:rPr>
              <a:t>slideshare.net</a:t>
            </a:r>
            <a:r>
              <a:rPr lang="cs-CZ" sz="2000" dirty="0" smtClean="0">
                <a:hlinkClick r:id="rId2"/>
              </a:rPr>
              <a:t>/</a:t>
            </a:r>
            <a:r>
              <a:rPr lang="cs-CZ" sz="2000" dirty="0" err="1" smtClean="0">
                <a:hlinkClick r:id="rId2"/>
              </a:rPr>
              <a:t>lisibo</a:t>
            </a:r>
            <a:r>
              <a:rPr lang="cs-CZ" sz="2000" dirty="0" smtClean="0">
                <a:hlinkClick r:id="rId2"/>
              </a:rPr>
              <a:t>/la-</a:t>
            </a:r>
            <a:r>
              <a:rPr lang="cs-CZ" sz="2000" dirty="0" err="1" smtClean="0">
                <a:hlinkClick r:id="rId2"/>
              </a:rPr>
              <a:t>navidad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en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espana</a:t>
            </a:r>
            <a:r>
              <a:rPr lang="cs-CZ" sz="2000" dirty="0" smtClean="0">
                <a:hlinkClick r:id="rId2"/>
              </a:rPr>
              <a:t>-</a:t>
            </a:r>
            <a:r>
              <a:rPr lang="cs-CZ" sz="2000" dirty="0" err="1" smtClean="0">
                <a:hlinkClick r:id="rId2"/>
              </a:rPr>
              <a:t>presentation</a:t>
            </a:r>
            <a:r>
              <a:rPr lang="cs-CZ" sz="2000" dirty="0" smtClean="0">
                <a:hlinkClick r:id="rId2"/>
              </a:rPr>
              <a:t>#</a:t>
            </a:r>
            <a:r>
              <a:rPr lang="cs-CZ" sz="2000" dirty="0" err="1" smtClean="0">
                <a:hlinkClick r:id="rId2"/>
              </a:rPr>
              <a:t>btnNext</a:t>
            </a:r>
            <a:r>
              <a:rPr lang="cs-CZ" sz="2000" dirty="0" smtClean="0"/>
              <a:t>&gt;</a:t>
            </a:r>
          </a:p>
          <a:p>
            <a:r>
              <a:rPr lang="cs-CZ" sz="2000" dirty="0" smtClean="0">
                <a:hlinkClick r:id="rId3"/>
              </a:rPr>
              <a:t>&lt;http://www.</a:t>
            </a:r>
            <a:r>
              <a:rPr lang="cs-CZ" sz="2000" dirty="0" err="1" smtClean="0">
                <a:hlinkClick r:id="rId3"/>
              </a:rPr>
              <a:t>mecd.gob.es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dms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consejerias</a:t>
            </a:r>
            <a:r>
              <a:rPr lang="cs-CZ" sz="2000" dirty="0" smtClean="0">
                <a:hlinkClick r:id="rId3"/>
              </a:rPr>
              <a:t>-</a:t>
            </a:r>
            <a:r>
              <a:rPr lang="cs-CZ" sz="2000" dirty="0" err="1" smtClean="0">
                <a:hlinkClick r:id="rId3"/>
              </a:rPr>
              <a:t>exteriores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bulgaria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publicaciones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materiales</a:t>
            </a:r>
            <a:r>
              <a:rPr lang="cs-CZ" sz="2000" dirty="0" smtClean="0">
                <a:hlinkClick r:id="rId3"/>
              </a:rPr>
              <a:t>/</a:t>
            </a:r>
            <a:r>
              <a:rPr lang="cs-CZ" sz="2000" dirty="0" err="1" smtClean="0">
                <a:hlinkClick r:id="rId3"/>
              </a:rPr>
              <a:t>navidadberchules.pdf</a:t>
            </a:r>
            <a:r>
              <a:rPr lang="cs-CZ" sz="2000" dirty="0" smtClean="0"/>
              <a:t>&gt;</a:t>
            </a:r>
          </a:p>
          <a:p>
            <a:r>
              <a:rPr lang="cs-CZ" sz="2000" dirty="0" smtClean="0">
                <a:hlinkClick r:id="rId4"/>
              </a:rPr>
              <a:t>&lt;http://es.</a:t>
            </a:r>
            <a:r>
              <a:rPr lang="cs-CZ" sz="2000" dirty="0" err="1" smtClean="0">
                <a:hlinkClick r:id="rId4"/>
              </a:rPr>
              <a:t>wikipedia.org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wiki</a:t>
            </a:r>
            <a:r>
              <a:rPr lang="cs-CZ" sz="2000" dirty="0" smtClean="0">
                <a:hlinkClick r:id="rId4"/>
              </a:rPr>
              <a:t>/</a:t>
            </a:r>
            <a:r>
              <a:rPr lang="cs-CZ" sz="2000" dirty="0" err="1" smtClean="0">
                <a:hlinkClick r:id="rId4"/>
              </a:rPr>
              <a:t>Navidad</a:t>
            </a:r>
            <a:r>
              <a:rPr lang="cs-CZ" sz="2000" dirty="0" smtClean="0">
                <a:hlinkClick r:id="rId4"/>
              </a:rPr>
              <a:t>#</a:t>
            </a:r>
            <a:r>
              <a:rPr lang="cs-CZ" sz="2000" dirty="0" err="1" smtClean="0">
                <a:hlinkClick r:id="rId4"/>
              </a:rPr>
              <a:t>Tradiciones</a:t>
            </a:r>
            <a:r>
              <a:rPr lang="cs-CZ" sz="2000" smtClean="0">
                <a:hlinkClick r:id="rId4"/>
              </a:rPr>
              <a:t>_navide.C3.B1as</a:t>
            </a:r>
            <a:r>
              <a:rPr lang="cs-CZ" sz="2000" smtClean="0"/>
              <a:t>&gt;</a:t>
            </a:r>
            <a:endParaRPr lang="cs-CZ" sz="2000" dirty="0" smtClean="0"/>
          </a:p>
          <a:p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Sorteo</a:t>
            </a:r>
            <a:r>
              <a:rPr lang="cs-CZ" dirty="0" smtClean="0">
                <a:solidFill>
                  <a:srgbClr val="FF0000"/>
                </a:solidFill>
              </a:rPr>
              <a:t> de la </a:t>
            </a:r>
            <a:r>
              <a:rPr lang="cs-CZ" dirty="0" err="1" smtClean="0">
                <a:solidFill>
                  <a:srgbClr val="FF0000"/>
                </a:solidFill>
              </a:rPr>
              <a:t>Lotería</a:t>
            </a:r>
            <a:r>
              <a:rPr lang="cs-CZ" dirty="0" smtClean="0">
                <a:solidFill>
                  <a:srgbClr val="FF0000"/>
                </a:solidFill>
              </a:rPr>
              <a:t> de </a:t>
            </a:r>
            <a:r>
              <a:rPr lang="cs-CZ" dirty="0" err="1" smtClean="0">
                <a:solidFill>
                  <a:srgbClr val="FF0000"/>
                </a:solidFill>
              </a:rPr>
              <a:t>Navidad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El 22 de </a:t>
            </a:r>
            <a:r>
              <a:rPr lang="cs-CZ" dirty="0" err="1" smtClean="0">
                <a:solidFill>
                  <a:srgbClr val="FF0000"/>
                </a:solidFill>
              </a:rPr>
              <a:t>diciembre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/>
              <a:t>„</a:t>
            </a:r>
            <a:r>
              <a:rPr lang="cs-CZ" i="1" dirty="0" err="1" smtClean="0"/>
              <a:t>el</a:t>
            </a:r>
            <a:r>
              <a:rPr lang="cs-CZ" i="1" dirty="0" smtClean="0"/>
              <a:t> </a:t>
            </a:r>
            <a:r>
              <a:rPr lang="cs-CZ" i="1" dirty="0" err="1" smtClean="0"/>
              <a:t>gordo</a:t>
            </a:r>
            <a:r>
              <a:rPr lang="cs-CZ" dirty="0" smtClean="0"/>
              <a:t>“ –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premio</a:t>
            </a:r>
            <a:r>
              <a:rPr lang="cs-CZ" dirty="0" smtClean="0"/>
              <a:t> </a:t>
            </a:r>
            <a:r>
              <a:rPr lang="cs-CZ" dirty="0" err="1" smtClean="0"/>
              <a:t>mayor</a:t>
            </a:r>
            <a:endParaRPr lang="cs-CZ" dirty="0" smtClean="0"/>
          </a:p>
          <a:p>
            <a:r>
              <a:rPr lang="cs-CZ" dirty="0" smtClean="0"/>
              <a:t>El </a:t>
            </a:r>
            <a:r>
              <a:rPr lang="cs-CZ" dirty="0" err="1" smtClean="0"/>
              <a:t>sorteo</a:t>
            </a:r>
            <a:r>
              <a:rPr lang="cs-CZ" dirty="0" smtClean="0"/>
              <a:t> </a:t>
            </a:r>
            <a:r>
              <a:rPr lang="cs-CZ" dirty="0" err="1" smtClean="0"/>
              <a:t>más</a:t>
            </a:r>
            <a:r>
              <a:rPr lang="cs-CZ" dirty="0" smtClean="0"/>
              <a:t> grande de </a:t>
            </a:r>
            <a:r>
              <a:rPr lang="cs-CZ" dirty="0" err="1" smtClean="0"/>
              <a:t>España</a:t>
            </a:r>
            <a:r>
              <a:rPr lang="cs-CZ" dirty="0" smtClean="0"/>
              <a:t> – la </a:t>
            </a:r>
            <a:r>
              <a:rPr lang="cs-CZ" dirty="0" err="1" smtClean="0"/>
              <a:t>gente</a:t>
            </a:r>
            <a:r>
              <a:rPr lang="cs-CZ" dirty="0" smtClean="0"/>
              <a:t> </a:t>
            </a:r>
            <a:r>
              <a:rPr lang="cs-CZ" dirty="0" err="1" smtClean="0"/>
              <a:t>tiene</a:t>
            </a:r>
            <a:r>
              <a:rPr lang="cs-CZ" dirty="0" smtClean="0"/>
              <a:t> la </a:t>
            </a:r>
            <a:r>
              <a:rPr lang="cs-CZ" dirty="0" err="1" smtClean="0"/>
              <a:t>ilusión</a:t>
            </a:r>
            <a:r>
              <a:rPr lang="cs-CZ" dirty="0" smtClean="0"/>
              <a:t> de </a:t>
            </a:r>
            <a:r>
              <a:rPr lang="cs-CZ" dirty="0" err="1" smtClean="0"/>
              <a:t>ganar</a:t>
            </a:r>
            <a:r>
              <a:rPr lang="cs-CZ" dirty="0" smtClean="0"/>
              <a:t> </a:t>
            </a:r>
            <a:r>
              <a:rPr lang="cs-CZ" dirty="0" err="1" smtClean="0"/>
              <a:t>mucho</a:t>
            </a:r>
            <a:r>
              <a:rPr lang="cs-CZ" dirty="0" smtClean="0"/>
              <a:t> </a:t>
            </a:r>
            <a:r>
              <a:rPr lang="cs-CZ" dirty="0" err="1" smtClean="0"/>
              <a:t>dinero</a:t>
            </a:r>
            <a:endParaRPr lang="cs-CZ" dirty="0" smtClean="0"/>
          </a:p>
          <a:p>
            <a:r>
              <a:rPr lang="cs-CZ" dirty="0" err="1" smtClean="0"/>
              <a:t>En</a:t>
            </a:r>
            <a:r>
              <a:rPr lang="cs-CZ" dirty="0" smtClean="0"/>
              <a:t> las </a:t>
            </a:r>
            <a:r>
              <a:rPr lang="cs-CZ" dirty="0" err="1" smtClean="0"/>
              <a:t>escuelas</a:t>
            </a:r>
            <a:r>
              <a:rPr lang="cs-CZ" dirty="0" smtClean="0"/>
              <a:t> </a:t>
            </a:r>
            <a:r>
              <a:rPr lang="cs-CZ" dirty="0" err="1" smtClean="0"/>
              <a:t>empiezan</a:t>
            </a:r>
            <a:r>
              <a:rPr lang="cs-CZ" dirty="0" smtClean="0"/>
              <a:t> las </a:t>
            </a:r>
            <a:r>
              <a:rPr lang="cs-CZ" dirty="0" err="1" smtClean="0"/>
              <a:t>vacaciones</a:t>
            </a:r>
            <a:r>
              <a:rPr lang="cs-CZ" dirty="0" smtClean="0"/>
              <a:t> de </a:t>
            </a:r>
            <a:r>
              <a:rPr lang="cs-CZ" dirty="0" err="1" smtClean="0"/>
              <a:t>Navidad</a:t>
            </a:r>
            <a:endParaRPr lang="cs-CZ" dirty="0" smtClean="0"/>
          </a:p>
          <a:p>
            <a:r>
              <a:rPr lang="cs-CZ" dirty="0" smtClean="0"/>
              <a:t>El </a:t>
            </a:r>
            <a:r>
              <a:rPr lang="cs-CZ" dirty="0" err="1" smtClean="0"/>
              <a:t>sorteo</a:t>
            </a:r>
            <a:r>
              <a:rPr lang="cs-CZ" dirty="0" smtClean="0"/>
              <a:t> </a:t>
            </a:r>
            <a:r>
              <a:rPr lang="cs-CZ" dirty="0" err="1" smtClean="0"/>
              <a:t>señala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comienzo</a:t>
            </a:r>
            <a:r>
              <a:rPr lang="cs-CZ" dirty="0" smtClean="0"/>
              <a:t> de la </a:t>
            </a:r>
            <a:r>
              <a:rPr lang="cs-CZ" dirty="0" err="1" smtClean="0"/>
              <a:t>Navidad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100" dirty="0" smtClean="0">
                <a:hlinkClick r:id="rId2"/>
              </a:rPr>
              <a:t>&lt;http://openclipart.org/people/inky2010/Christmas_L5.svg&gt;</a:t>
            </a:r>
          </a:p>
          <a:p>
            <a:pPr>
              <a:buNone/>
            </a:pPr>
            <a:r>
              <a:rPr lang="cs-CZ" sz="1100" dirty="0" smtClean="0">
                <a:hlinkClick r:id="rId2"/>
              </a:rPr>
              <a:t>&lt;http://commons.wikimedia.org/wiki/File:Loter%C3%ADa_Nacional,_Espa%C3%B1a,_14-08-2004.jpg</a:t>
            </a:r>
            <a:r>
              <a:rPr lang="cs-CZ" sz="1100" dirty="0" smtClean="0"/>
              <a:t>&gt;</a:t>
            </a:r>
          </a:p>
          <a:p>
            <a:endParaRPr lang="cs-CZ" sz="11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1026" name="Picture 2" descr="http://upload.wikimedia.org/wikipedia/commons/thumb/9/96/Loter%C3%ADa_Nacional%2C_Espa%C3%B1a%2C_14-08-2004.jpg/275px-Loter%C3%ADa_Nacional%2C_Espa%C3%B1a%2C_14-08-200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708920"/>
            <a:ext cx="3416015" cy="2161407"/>
          </a:xfrm>
          <a:prstGeom prst="rect">
            <a:avLst/>
          </a:prstGeom>
          <a:noFill/>
        </p:spPr>
      </p:pic>
      <p:pic>
        <p:nvPicPr>
          <p:cNvPr id="1028" name="Picture 4" descr="#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548680"/>
            <a:ext cx="956107" cy="101234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La </a:t>
            </a:r>
            <a:r>
              <a:rPr lang="cs-CZ" dirty="0" err="1" smtClean="0">
                <a:solidFill>
                  <a:srgbClr val="FF0000"/>
                </a:solidFill>
              </a:rPr>
              <a:t>Nochebuena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El 24 de </a:t>
            </a:r>
            <a:r>
              <a:rPr lang="cs-CZ" dirty="0" err="1" smtClean="0">
                <a:solidFill>
                  <a:srgbClr val="FF0000"/>
                </a:solidFill>
              </a:rPr>
              <a:t>diciembre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Se </a:t>
            </a:r>
            <a:r>
              <a:rPr lang="cs-CZ" dirty="0" err="1" smtClean="0"/>
              <a:t>celebra</a:t>
            </a:r>
            <a:r>
              <a:rPr lang="cs-CZ" dirty="0" smtClean="0"/>
              <a:t> la </a:t>
            </a:r>
            <a:r>
              <a:rPr lang="cs-CZ" dirty="0" err="1" smtClean="0"/>
              <a:t>víspera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nacimiento</a:t>
            </a:r>
            <a:r>
              <a:rPr lang="cs-CZ" dirty="0" smtClean="0"/>
              <a:t> de </a:t>
            </a:r>
            <a:r>
              <a:rPr lang="cs-CZ" dirty="0" err="1" smtClean="0"/>
              <a:t>Jesús</a:t>
            </a:r>
            <a:endParaRPr lang="cs-CZ" dirty="0" smtClean="0"/>
          </a:p>
          <a:p>
            <a:r>
              <a:rPr lang="cs-CZ" dirty="0" smtClean="0"/>
              <a:t>Las </a:t>
            </a:r>
            <a:r>
              <a:rPr lang="cs-CZ" dirty="0" err="1" smtClean="0"/>
              <a:t>familias</a:t>
            </a:r>
            <a:r>
              <a:rPr lang="cs-CZ" dirty="0" smtClean="0"/>
              <a:t> se </a:t>
            </a:r>
            <a:r>
              <a:rPr lang="cs-CZ" dirty="0" err="1" smtClean="0"/>
              <a:t>reúnen</a:t>
            </a:r>
            <a:r>
              <a:rPr lang="cs-CZ" dirty="0" smtClean="0"/>
              <a:t>, </a:t>
            </a:r>
            <a:r>
              <a:rPr lang="cs-CZ" dirty="0" err="1" smtClean="0"/>
              <a:t>cenan</a:t>
            </a:r>
            <a:r>
              <a:rPr lang="cs-CZ" dirty="0" smtClean="0"/>
              <a:t> </a:t>
            </a:r>
            <a:r>
              <a:rPr lang="cs-CZ" dirty="0" err="1" smtClean="0"/>
              <a:t>juntos</a:t>
            </a:r>
            <a:r>
              <a:rPr lang="cs-CZ" dirty="0" smtClean="0"/>
              <a:t>, </a:t>
            </a:r>
            <a:r>
              <a:rPr lang="cs-CZ" dirty="0" err="1" smtClean="0"/>
              <a:t>cantan</a:t>
            </a:r>
            <a:r>
              <a:rPr lang="cs-CZ" dirty="0" smtClean="0"/>
              <a:t> </a:t>
            </a:r>
            <a:r>
              <a:rPr lang="cs-CZ" dirty="0" err="1" smtClean="0"/>
              <a:t>villancicos</a:t>
            </a:r>
            <a:endParaRPr lang="cs-CZ" dirty="0" smtClean="0"/>
          </a:p>
          <a:p>
            <a:r>
              <a:rPr lang="cs-CZ" dirty="0" smtClean="0"/>
              <a:t>A las 12 de la </a:t>
            </a:r>
            <a:r>
              <a:rPr lang="cs-CZ" dirty="0" err="1" smtClean="0"/>
              <a:t>noche</a:t>
            </a:r>
            <a:r>
              <a:rPr lang="cs-CZ" dirty="0" smtClean="0"/>
              <a:t> las </a:t>
            </a:r>
            <a:r>
              <a:rPr lang="cs-CZ" dirty="0" err="1" smtClean="0"/>
              <a:t>familias</a:t>
            </a:r>
            <a:r>
              <a:rPr lang="cs-CZ" dirty="0" smtClean="0"/>
              <a:t> van a </a:t>
            </a:r>
            <a:r>
              <a:rPr lang="cs-CZ" i="1" dirty="0" err="1" smtClean="0"/>
              <a:t>Misa</a:t>
            </a:r>
            <a:r>
              <a:rPr lang="cs-CZ" i="1" dirty="0" smtClean="0"/>
              <a:t> de </a:t>
            </a:r>
            <a:r>
              <a:rPr lang="cs-CZ" i="1" dirty="0" err="1" smtClean="0"/>
              <a:t>Gallo</a:t>
            </a:r>
            <a:r>
              <a:rPr lang="cs-CZ" i="1" dirty="0" smtClean="0"/>
              <a:t> </a:t>
            </a:r>
          </a:p>
          <a:p>
            <a:r>
              <a:rPr lang="cs-CZ" i="1" dirty="0" smtClean="0"/>
              <a:t>El </a:t>
            </a:r>
            <a:r>
              <a:rPr lang="cs-CZ" i="1" dirty="0" err="1" smtClean="0"/>
              <a:t>aguinaldo</a:t>
            </a:r>
            <a:r>
              <a:rPr lang="cs-CZ" i="1" dirty="0" smtClean="0"/>
              <a:t> – </a:t>
            </a:r>
            <a:r>
              <a:rPr lang="cs-CZ" dirty="0" err="1" smtClean="0"/>
              <a:t>tradicionalmente</a:t>
            </a:r>
            <a:r>
              <a:rPr lang="cs-CZ" dirty="0" smtClean="0"/>
              <a:t> los </a:t>
            </a:r>
            <a:r>
              <a:rPr lang="cs-CZ" dirty="0" err="1" smtClean="0"/>
              <a:t>niños</a:t>
            </a:r>
            <a:r>
              <a:rPr lang="cs-CZ" dirty="0" smtClean="0"/>
              <a:t> </a:t>
            </a:r>
            <a:r>
              <a:rPr lang="cs-CZ" dirty="0" err="1" smtClean="0"/>
              <a:t>recorrían</a:t>
            </a:r>
            <a:r>
              <a:rPr lang="cs-CZ" dirty="0" smtClean="0"/>
              <a:t>  las </a:t>
            </a:r>
            <a:r>
              <a:rPr lang="cs-CZ" dirty="0" err="1" smtClean="0"/>
              <a:t>casas</a:t>
            </a:r>
            <a:r>
              <a:rPr lang="cs-CZ" dirty="0" smtClean="0"/>
              <a:t> de </a:t>
            </a:r>
            <a:r>
              <a:rPr lang="cs-CZ" dirty="0" err="1" smtClean="0"/>
              <a:t>sus</a:t>
            </a:r>
            <a:r>
              <a:rPr lang="cs-CZ" dirty="0" smtClean="0"/>
              <a:t> </a:t>
            </a:r>
            <a:r>
              <a:rPr lang="cs-CZ" dirty="0" err="1" smtClean="0"/>
              <a:t>vecinos</a:t>
            </a:r>
            <a:r>
              <a:rPr lang="cs-CZ" dirty="0" smtClean="0"/>
              <a:t> y </a:t>
            </a:r>
            <a:r>
              <a:rPr lang="cs-CZ" dirty="0" err="1" smtClean="0"/>
              <a:t>ofrecían</a:t>
            </a:r>
            <a:r>
              <a:rPr lang="cs-CZ" dirty="0" smtClean="0"/>
              <a:t> a </a:t>
            </a:r>
            <a:r>
              <a:rPr lang="cs-CZ" dirty="0" err="1" smtClean="0"/>
              <a:t>cantar</a:t>
            </a:r>
            <a:r>
              <a:rPr lang="cs-CZ" dirty="0" smtClean="0"/>
              <a:t> </a:t>
            </a:r>
            <a:r>
              <a:rPr lang="cs-CZ" dirty="0" err="1" smtClean="0"/>
              <a:t>villancicos</a:t>
            </a:r>
            <a:r>
              <a:rPr lang="cs-CZ" dirty="0" smtClean="0"/>
              <a:t> a </a:t>
            </a:r>
            <a:r>
              <a:rPr lang="cs-CZ" dirty="0" err="1" smtClean="0"/>
              <a:t>cambio</a:t>
            </a:r>
            <a:r>
              <a:rPr lang="cs-CZ" dirty="0" smtClean="0"/>
              <a:t> </a:t>
            </a:r>
            <a:r>
              <a:rPr lang="cs-CZ" dirty="0" err="1" smtClean="0"/>
              <a:t>del</a:t>
            </a:r>
            <a:r>
              <a:rPr lang="cs-CZ" dirty="0" smtClean="0"/>
              <a:t> </a:t>
            </a:r>
            <a:r>
              <a:rPr lang="cs-CZ" dirty="0" err="1" smtClean="0"/>
              <a:t>aguinaldo</a:t>
            </a:r>
            <a:r>
              <a:rPr lang="cs-CZ" dirty="0" smtClean="0"/>
              <a:t> (</a:t>
            </a:r>
            <a:r>
              <a:rPr lang="cs-CZ" dirty="0" err="1" smtClean="0"/>
              <a:t>unas</a:t>
            </a:r>
            <a:r>
              <a:rPr lang="cs-CZ" dirty="0" smtClean="0"/>
              <a:t> </a:t>
            </a:r>
            <a:r>
              <a:rPr lang="cs-CZ" dirty="0" err="1" smtClean="0"/>
              <a:t>monedas</a:t>
            </a:r>
            <a:r>
              <a:rPr lang="cs-CZ" dirty="0" smtClean="0"/>
              <a:t> o </a:t>
            </a:r>
            <a:r>
              <a:rPr lang="cs-CZ" dirty="0" err="1" smtClean="0"/>
              <a:t>dulces</a:t>
            </a:r>
            <a:r>
              <a:rPr lang="cs-CZ" dirty="0" smtClean="0"/>
              <a:t> </a:t>
            </a:r>
            <a:r>
              <a:rPr lang="cs-CZ" dirty="0" err="1" smtClean="0"/>
              <a:t>navideños</a:t>
            </a:r>
            <a:r>
              <a:rPr lang="cs-CZ" dirty="0" smtClean="0"/>
              <a:t>)</a:t>
            </a:r>
          </a:p>
          <a:p>
            <a:r>
              <a:rPr lang="cs-CZ" i="1" dirty="0" smtClean="0"/>
              <a:t>El </a:t>
            </a:r>
            <a:r>
              <a:rPr lang="cs-CZ" i="1" dirty="0" err="1" smtClean="0"/>
              <a:t>villancico</a:t>
            </a:r>
            <a:r>
              <a:rPr lang="cs-CZ" i="1" dirty="0" smtClean="0"/>
              <a:t> – </a:t>
            </a:r>
            <a:r>
              <a:rPr lang="cs-CZ" dirty="0" err="1" smtClean="0"/>
              <a:t>una</a:t>
            </a:r>
            <a:r>
              <a:rPr lang="cs-CZ" dirty="0" smtClean="0"/>
              <a:t> </a:t>
            </a:r>
            <a:r>
              <a:rPr lang="cs-CZ" dirty="0" err="1" smtClean="0"/>
              <a:t>canción</a:t>
            </a:r>
            <a:r>
              <a:rPr lang="cs-CZ" dirty="0" smtClean="0"/>
              <a:t> </a:t>
            </a:r>
            <a:r>
              <a:rPr lang="cs-CZ" dirty="0" err="1" smtClean="0"/>
              <a:t>sobre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nacimiento</a:t>
            </a:r>
            <a:r>
              <a:rPr lang="cs-CZ" dirty="0" smtClean="0"/>
              <a:t> de </a:t>
            </a:r>
            <a:r>
              <a:rPr lang="cs-CZ" dirty="0" err="1" smtClean="0"/>
              <a:t>Cristo</a:t>
            </a:r>
            <a:r>
              <a:rPr lang="cs-CZ" dirty="0" smtClean="0"/>
              <a:t> o </a:t>
            </a:r>
            <a:r>
              <a:rPr lang="cs-CZ" dirty="0" err="1" smtClean="0"/>
              <a:t>sobre</a:t>
            </a:r>
            <a:r>
              <a:rPr lang="cs-CZ" dirty="0" smtClean="0"/>
              <a:t> la </a:t>
            </a:r>
            <a:r>
              <a:rPr lang="cs-CZ" dirty="0" err="1" smtClean="0"/>
              <a:t>Sagrada</a:t>
            </a:r>
            <a:r>
              <a:rPr lang="cs-CZ" dirty="0" smtClean="0"/>
              <a:t> </a:t>
            </a:r>
            <a:r>
              <a:rPr lang="cs-CZ" dirty="0" err="1" smtClean="0"/>
              <a:t>Familia</a:t>
            </a:r>
            <a:endParaRPr lang="cs-CZ" dirty="0" smtClean="0"/>
          </a:p>
          <a:p>
            <a:endParaRPr lang="cs-CZ" sz="11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100" dirty="0" smtClean="0">
                <a:hlinkClick r:id="rId2"/>
              </a:rPr>
              <a:t>&lt;http://openclipart.org/people/inky2010/CHRISTMAS_0010.svg</a:t>
            </a:r>
            <a:r>
              <a:rPr lang="cs-CZ" sz="1100" dirty="0" smtClean="0"/>
              <a:t>&gt;</a:t>
            </a:r>
          </a:p>
          <a:p>
            <a:endParaRPr lang="cs-CZ" sz="11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20486" name="Picture 6" descr="CHRISTMAS 0010 by inky2010 - Christmas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5700" y="0"/>
            <a:ext cx="1638300" cy="23812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Los </a:t>
            </a:r>
            <a:r>
              <a:rPr lang="cs-CZ" dirty="0" err="1" smtClean="0">
                <a:solidFill>
                  <a:srgbClr val="FF0000"/>
                </a:solidFill>
              </a:rPr>
              <a:t>platos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típicos</a:t>
            </a:r>
            <a:r>
              <a:rPr lang="cs-CZ" dirty="0" smtClean="0">
                <a:solidFill>
                  <a:srgbClr val="FF0000"/>
                </a:solidFill>
              </a:rPr>
              <a:t> de la cena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La </a:t>
            </a:r>
            <a:r>
              <a:rPr lang="cs-CZ" dirty="0" err="1" smtClean="0"/>
              <a:t>comida</a:t>
            </a:r>
            <a:r>
              <a:rPr lang="cs-CZ" dirty="0" smtClean="0"/>
              <a:t> </a:t>
            </a:r>
            <a:r>
              <a:rPr lang="cs-CZ" dirty="0" err="1" smtClean="0"/>
              <a:t>principal</a:t>
            </a:r>
            <a:r>
              <a:rPr lang="cs-CZ" dirty="0" smtClean="0"/>
              <a:t> – </a:t>
            </a:r>
            <a:r>
              <a:rPr lang="cs-CZ" dirty="0" err="1" smtClean="0"/>
              <a:t>pavo</a:t>
            </a:r>
            <a:r>
              <a:rPr lang="cs-CZ" dirty="0" smtClean="0"/>
              <a:t> o </a:t>
            </a:r>
            <a:r>
              <a:rPr lang="cs-CZ" dirty="0" err="1" smtClean="0"/>
              <a:t>cordero</a:t>
            </a:r>
            <a:r>
              <a:rPr lang="cs-CZ" dirty="0" smtClean="0"/>
              <a:t> </a:t>
            </a:r>
            <a:r>
              <a:rPr lang="cs-CZ" dirty="0" err="1" smtClean="0"/>
              <a:t>asado</a:t>
            </a:r>
            <a:r>
              <a:rPr lang="cs-CZ" dirty="0" smtClean="0"/>
              <a:t>, </a:t>
            </a:r>
            <a:r>
              <a:rPr lang="cs-CZ" dirty="0" err="1" smtClean="0"/>
              <a:t>mariscos</a:t>
            </a:r>
            <a:r>
              <a:rPr lang="cs-CZ" dirty="0" smtClean="0"/>
              <a:t> (</a:t>
            </a:r>
            <a:r>
              <a:rPr lang="cs-CZ" dirty="0" err="1" smtClean="0"/>
              <a:t>gambas</a:t>
            </a:r>
            <a:r>
              <a:rPr lang="cs-CZ" dirty="0" smtClean="0"/>
              <a:t>, </a:t>
            </a:r>
            <a:r>
              <a:rPr lang="cs-CZ" dirty="0" err="1" smtClean="0"/>
              <a:t>mejillones</a:t>
            </a:r>
            <a:r>
              <a:rPr lang="cs-CZ" dirty="0" smtClean="0"/>
              <a:t>, </a:t>
            </a:r>
            <a:r>
              <a:rPr lang="cs-CZ" dirty="0" err="1" smtClean="0"/>
              <a:t>cigalas</a:t>
            </a:r>
            <a:r>
              <a:rPr lang="cs-CZ" dirty="0" smtClean="0"/>
              <a:t>, </a:t>
            </a:r>
            <a:r>
              <a:rPr lang="cs-CZ" dirty="0" err="1" smtClean="0"/>
              <a:t>almejas</a:t>
            </a:r>
            <a:r>
              <a:rPr lang="cs-CZ" dirty="0" smtClean="0"/>
              <a:t>), </a:t>
            </a:r>
            <a:r>
              <a:rPr lang="cs-CZ" dirty="0" err="1" smtClean="0"/>
              <a:t>pescado</a:t>
            </a:r>
            <a:r>
              <a:rPr lang="cs-CZ" dirty="0" smtClean="0"/>
              <a:t> (</a:t>
            </a:r>
            <a:r>
              <a:rPr lang="cs-CZ" dirty="0" err="1" smtClean="0"/>
              <a:t>merluza</a:t>
            </a:r>
            <a:r>
              <a:rPr lang="cs-CZ" dirty="0" smtClean="0"/>
              <a:t>, </a:t>
            </a:r>
            <a:r>
              <a:rPr lang="cs-CZ" dirty="0" err="1" smtClean="0"/>
              <a:t>bacalao</a:t>
            </a:r>
            <a:r>
              <a:rPr lang="cs-CZ" dirty="0" smtClean="0"/>
              <a:t>) – </a:t>
            </a:r>
            <a:r>
              <a:rPr lang="cs-CZ" dirty="0" err="1" smtClean="0"/>
              <a:t>varían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las </a:t>
            </a:r>
            <a:r>
              <a:rPr lang="cs-CZ" dirty="0" err="1" smtClean="0"/>
              <a:t>regiones</a:t>
            </a:r>
            <a:endParaRPr lang="cs-CZ" dirty="0" smtClean="0"/>
          </a:p>
          <a:p>
            <a:r>
              <a:rPr lang="cs-CZ" dirty="0" smtClean="0"/>
              <a:t>De </a:t>
            </a:r>
            <a:r>
              <a:rPr lang="cs-CZ" dirty="0" err="1" smtClean="0"/>
              <a:t>beber</a:t>
            </a:r>
            <a:r>
              <a:rPr lang="cs-CZ" dirty="0" smtClean="0"/>
              <a:t> se </a:t>
            </a:r>
            <a:r>
              <a:rPr lang="cs-CZ" dirty="0" err="1" smtClean="0"/>
              <a:t>toma</a:t>
            </a:r>
            <a:r>
              <a:rPr lang="cs-CZ" dirty="0" smtClean="0"/>
              <a:t> </a:t>
            </a:r>
            <a:r>
              <a:rPr lang="cs-CZ" i="1" dirty="0" err="1" smtClean="0"/>
              <a:t>el</a:t>
            </a:r>
            <a:r>
              <a:rPr lang="cs-CZ" i="1" dirty="0" smtClean="0"/>
              <a:t> </a:t>
            </a:r>
            <a:r>
              <a:rPr lang="cs-CZ" i="1" dirty="0" err="1" smtClean="0"/>
              <a:t>cava</a:t>
            </a:r>
            <a:r>
              <a:rPr lang="cs-CZ" i="1" dirty="0" smtClean="0"/>
              <a:t> </a:t>
            </a:r>
            <a:r>
              <a:rPr lang="cs-CZ" dirty="0" smtClean="0"/>
              <a:t>(vino </a:t>
            </a:r>
            <a:r>
              <a:rPr lang="cs-CZ" dirty="0" err="1" smtClean="0"/>
              <a:t>espumoso</a:t>
            </a:r>
            <a:r>
              <a:rPr lang="cs-CZ" dirty="0" smtClean="0"/>
              <a:t> </a:t>
            </a:r>
            <a:r>
              <a:rPr lang="cs-CZ" dirty="0" err="1" smtClean="0"/>
              <a:t>fabricado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Cataluña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 smtClean="0"/>
              <a:t>Después</a:t>
            </a:r>
            <a:r>
              <a:rPr lang="cs-CZ" dirty="0" smtClean="0"/>
              <a:t> de la cena se </a:t>
            </a:r>
            <a:r>
              <a:rPr lang="cs-CZ" dirty="0" err="1" smtClean="0"/>
              <a:t>comen</a:t>
            </a:r>
            <a:r>
              <a:rPr lang="cs-CZ" dirty="0" smtClean="0"/>
              <a:t> </a:t>
            </a:r>
            <a:r>
              <a:rPr lang="cs-CZ" dirty="0" err="1" smtClean="0"/>
              <a:t>dulces</a:t>
            </a:r>
            <a:r>
              <a:rPr lang="cs-CZ" dirty="0" smtClean="0"/>
              <a:t> </a:t>
            </a:r>
            <a:r>
              <a:rPr lang="cs-CZ" dirty="0" err="1" smtClean="0"/>
              <a:t>navideños</a:t>
            </a:r>
            <a:r>
              <a:rPr lang="cs-CZ" dirty="0" smtClean="0"/>
              <a:t> – </a:t>
            </a:r>
            <a:r>
              <a:rPr lang="cs-CZ" i="1" dirty="0" err="1" smtClean="0"/>
              <a:t>turrón</a:t>
            </a:r>
            <a:r>
              <a:rPr lang="cs-CZ" i="1" dirty="0" smtClean="0"/>
              <a:t>, </a:t>
            </a:r>
            <a:r>
              <a:rPr lang="cs-CZ" i="1" dirty="0" err="1" smtClean="0"/>
              <a:t>mazapán</a:t>
            </a:r>
            <a:r>
              <a:rPr lang="cs-CZ" i="1" dirty="0" smtClean="0"/>
              <a:t>, </a:t>
            </a:r>
            <a:r>
              <a:rPr lang="cs-CZ" i="1" dirty="0" err="1" smtClean="0"/>
              <a:t>polvorón</a:t>
            </a:r>
            <a:endParaRPr lang="cs-CZ" i="1" dirty="0" smtClean="0"/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&lt;http://openclipart.org/people/Fuchur/Advent_4.svg&gt;</a:t>
            </a: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18436" name="Picture 4" descr="Fourth Sunday of Advent by Fuchur - this is a remix of inky2010's 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005064"/>
            <a:ext cx="2381250" cy="1476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turrón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Una</a:t>
            </a:r>
            <a:r>
              <a:rPr lang="cs-CZ" dirty="0" smtClean="0"/>
              <a:t> masa </a:t>
            </a:r>
            <a:r>
              <a:rPr lang="cs-CZ" dirty="0" err="1" smtClean="0"/>
              <a:t>dulce</a:t>
            </a:r>
            <a:r>
              <a:rPr lang="cs-CZ" dirty="0" smtClean="0"/>
              <a:t> de </a:t>
            </a:r>
            <a:r>
              <a:rPr lang="cs-CZ" dirty="0" err="1" smtClean="0"/>
              <a:t>miel</a:t>
            </a:r>
            <a:r>
              <a:rPr lang="cs-CZ" dirty="0" smtClean="0"/>
              <a:t>, </a:t>
            </a:r>
            <a:r>
              <a:rPr lang="cs-CZ" dirty="0" err="1" smtClean="0"/>
              <a:t>azúcar</a:t>
            </a:r>
            <a:r>
              <a:rPr lang="cs-CZ" dirty="0" smtClean="0"/>
              <a:t>, </a:t>
            </a:r>
            <a:r>
              <a:rPr lang="cs-CZ" dirty="0" err="1" smtClean="0"/>
              <a:t>huevos</a:t>
            </a:r>
            <a:r>
              <a:rPr lang="cs-CZ" dirty="0" smtClean="0"/>
              <a:t> y </a:t>
            </a:r>
            <a:r>
              <a:rPr lang="cs-CZ" dirty="0" err="1" smtClean="0"/>
              <a:t>almendras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100" dirty="0" smtClean="0">
                <a:hlinkClick r:id="rId2"/>
              </a:rPr>
              <a:t>&lt;http://commons.wikimedia.org/wiki/File:Turr%C3%B3n_de_Jijona_(Mallorquina).jpg</a:t>
            </a:r>
            <a:r>
              <a:rPr lang="cs-CZ" sz="1100" dirty="0" smtClean="0"/>
              <a:t>&gt;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16016" y="1916832"/>
            <a:ext cx="4038600" cy="44348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mazapán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Un</a:t>
            </a:r>
            <a:r>
              <a:rPr lang="cs-CZ" dirty="0" smtClean="0"/>
              <a:t> </a:t>
            </a:r>
            <a:r>
              <a:rPr lang="cs-CZ" dirty="0" err="1" smtClean="0"/>
              <a:t>dulce</a:t>
            </a:r>
            <a:r>
              <a:rPr lang="cs-CZ" dirty="0" smtClean="0"/>
              <a:t> </a:t>
            </a:r>
            <a:r>
              <a:rPr lang="cs-CZ" dirty="0" err="1" smtClean="0"/>
              <a:t>con</a:t>
            </a:r>
            <a:r>
              <a:rPr lang="cs-CZ" dirty="0" smtClean="0"/>
              <a:t> </a:t>
            </a:r>
            <a:r>
              <a:rPr lang="cs-CZ" dirty="0" err="1" smtClean="0"/>
              <a:t>ingredientes</a:t>
            </a:r>
            <a:r>
              <a:rPr lang="cs-CZ" dirty="0" smtClean="0"/>
              <a:t> </a:t>
            </a:r>
            <a:r>
              <a:rPr lang="cs-CZ" dirty="0" err="1" smtClean="0"/>
              <a:t>principales</a:t>
            </a:r>
            <a:r>
              <a:rPr lang="cs-CZ" dirty="0" smtClean="0"/>
              <a:t> de </a:t>
            </a:r>
            <a:r>
              <a:rPr lang="cs-CZ" dirty="0" err="1" smtClean="0"/>
              <a:t>almendras</a:t>
            </a:r>
            <a:r>
              <a:rPr lang="cs-CZ" dirty="0" smtClean="0"/>
              <a:t> y </a:t>
            </a:r>
            <a:r>
              <a:rPr lang="cs-CZ" dirty="0" err="1" smtClean="0"/>
              <a:t>azúcar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100" dirty="0" smtClean="0">
              <a:hlinkClick r:id="rId3"/>
            </a:endParaRPr>
          </a:p>
          <a:p>
            <a:endParaRPr lang="cs-CZ" sz="1100" dirty="0" smtClean="0">
              <a:hlinkClick r:id="rId3"/>
            </a:endParaRPr>
          </a:p>
          <a:p>
            <a:endParaRPr lang="cs-CZ" sz="1100" dirty="0" smtClean="0">
              <a:hlinkClick r:id="rId3"/>
            </a:endParaRPr>
          </a:p>
          <a:p>
            <a:endParaRPr lang="cs-CZ" sz="11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100" dirty="0" smtClean="0">
                <a:hlinkClick r:id="rId3"/>
              </a:rPr>
              <a:t>&lt;http://commons.wikimedia.org/wiki/File:Mazap%C3%A1n-Casa_Mira-2009.jpg</a:t>
            </a:r>
            <a:r>
              <a:rPr lang="cs-CZ" sz="1100" dirty="0" smtClean="0"/>
              <a:t>&gt;</a:t>
            </a:r>
          </a:p>
          <a:p>
            <a:pPr>
              <a:buNone/>
            </a:pPr>
            <a:r>
              <a:rPr lang="cs-CZ" sz="1100" dirty="0" smtClean="0">
                <a:hlinkClick r:id="rId4"/>
              </a:rPr>
              <a:t>&lt;http://openclipart.org/detail/94243/christmas-006-by-inky2010</a:t>
            </a:r>
            <a:r>
              <a:rPr lang="cs-CZ" sz="1100" dirty="0" smtClean="0"/>
              <a:t>&gt;</a:t>
            </a:r>
          </a:p>
          <a:p>
            <a:endParaRPr lang="cs-CZ" sz="11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6" name="Picture 2" descr="http://upload.wikimedia.org/wikipedia/commons/thumb/5/5a/Turr%C3%B3n_de_Jijona_%28Mallorquina%29.jpg/220px-Turr%C3%B3n_de_Jijona_%28Mallorquina%29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356992"/>
            <a:ext cx="2808312" cy="1876463"/>
          </a:xfrm>
          <a:prstGeom prst="rect">
            <a:avLst/>
          </a:prstGeom>
          <a:noFill/>
        </p:spPr>
      </p:pic>
      <p:pic>
        <p:nvPicPr>
          <p:cNvPr id="21506" name="Picture 2" descr="http://upload.wikimedia.org/wikipedia/commons/thumb/6/6f/Mazap%C3%A1n-Casa_Mira-2009.jpg/220px-Mazap%C3%A1n-Casa_Mira-200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3429000"/>
            <a:ext cx="2808312" cy="1876463"/>
          </a:xfrm>
          <a:prstGeom prst="rect">
            <a:avLst/>
          </a:prstGeom>
          <a:noFill/>
        </p:spPr>
      </p:pic>
      <p:pic>
        <p:nvPicPr>
          <p:cNvPr id="21512" name="Picture 8" descr="#">
            <a:hlinkClick r:id="rId4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4288" y="332656"/>
            <a:ext cx="1512168" cy="151217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polvorón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Una</a:t>
            </a:r>
            <a:r>
              <a:rPr lang="cs-CZ" dirty="0" smtClean="0"/>
              <a:t> </a:t>
            </a:r>
            <a:r>
              <a:rPr lang="cs-CZ" dirty="0" err="1" smtClean="0"/>
              <a:t>torta</a:t>
            </a:r>
            <a:r>
              <a:rPr lang="cs-CZ" dirty="0" smtClean="0"/>
              <a:t> de </a:t>
            </a:r>
            <a:r>
              <a:rPr lang="cs-CZ" dirty="0" err="1" smtClean="0"/>
              <a:t>harina</a:t>
            </a:r>
            <a:r>
              <a:rPr lang="cs-CZ" dirty="0" smtClean="0"/>
              <a:t>, </a:t>
            </a:r>
            <a:r>
              <a:rPr lang="cs-CZ" dirty="0" err="1" smtClean="0"/>
              <a:t>manteca</a:t>
            </a:r>
            <a:r>
              <a:rPr lang="cs-CZ" dirty="0" smtClean="0"/>
              <a:t>, </a:t>
            </a:r>
            <a:r>
              <a:rPr lang="cs-CZ" dirty="0" err="1" smtClean="0"/>
              <a:t>almendras</a:t>
            </a:r>
            <a:r>
              <a:rPr lang="cs-CZ" dirty="0" smtClean="0"/>
              <a:t> y </a:t>
            </a:r>
            <a:r>
              <a:rPr lang="cs-CZ" dirty="0" err="1" smtClean="0"/>
              <a:t>azúcar</a:t>
            </a:r>
            <a:endParaRPr lang="cs-CZ" dirty="0" smtClean="0"/>
          </a:p>
          <a:p>
            <a:r>
              <a:rPr lang="cs-CZ" dirty="0" smtClean="0"/>
              <a:t>Se </a:t>
            </a:r>
            <a:r>
              <a:rPr lang="cs-CZ" dirty="0" err="1" smtClean="0"/>
              <a:t>deshace</a:t>
            </a:r>
            <a:r>
              <a:rPr lang="cs-CZ" dirty="0" smtClean="0"/>
              <a:t> </a:t>
            </a:r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polvo</a:t>
            </a:r>
            <a:r>
              <a:rPr lang="cs-CZ" dirty="0" smtClean="0"/>
              <a:t> </a:t>
            </a:r>
            <a:r>
              <a:rPr lang="cs-CZ" dirty="0" err="1" smtClean="0"/>
              <a:t>al</a:t>
            </a:r>
            <a:r>
              <a:rPr lang="cs-CZ" dirty="0" smtClean="0"/>
              <a:t> </a:t>
            </a:r>
            <a:r>
              <a:rPr lang="cs-CZ" dirty="0" err="1" smtClean="0"/>
              <a:t>comerla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>
              <a:hlinkClick r:id="rId2"/>
            </a:endParaRPr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&lt;http://commons.wikimedia.org/wiki/File:Polvor%C3%B3n_de_Estepa.jpg</a:t>
            </a:r>
            <a:r>
              <a:rPr lang="cs-CZ" sz="1000" dirty="0" smtClean="0"/>
              <a:t>&gt;</a:t>
            </a:r>
          </a:p>
          <a:p>
            <a:endParaRPr lang="cs-CZ" sz="1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>
            <a:normAutofit/>
          </a:bodyPr>
          <a:lstStyle/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>
              <a:hlinkClick r:id="rId3"/>
            </a:endParaRPr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3"/>
              </a:rPr>
              <a:t>&lt;http://openclipart.org/detail/616/snowman-by-theresaknott</a:t>
            </a:r>
            <a:r>
              <a:rPr lang="cs-CZ" sz="1000" dirty="0" smtClean="0"/>
              <a:t>&gt;</a:t>
            </a:r>
          </a:p>
          <a:p>
            <a:endParaRPr lang="cs-CZ" sz="1000" dirty="0" smtClean="0"/>
          </a:p>
          <a:p>
            <a:endParaRPr lang="cs-CZ" dirty="0"/>
          </a:p>
        </p:txBody>
      </p:sp>
      <p:pic>
        <p:nvPicPr>
          <p:cNvPr id="22530" name="Picture 2" descr="http://upload.wikimedia.org/wikipedia/commons/thumb/8/8b/Polvor%C3%B3n_de_Estepa.jpg/220px-Polvor%C3%B3n_de_Estep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501008"/>
            <a:ext cx="2808312" cy="2106235"/>
          </a:xfrm>
          <a:prstGeom prst="rect">
            <a:avLst/>
          </a:prstGeom>
          <a:noFill/>
        </p:spPr>
      </p:pic>
      <p:pic>
        <p:nvPicPr>
          <p:cNvPr id="22534" name="Picture 6" descr="#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861048"/>
            <a:ext cx="1751141" cy="16927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Decoraciones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navideñas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belén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smtClean="0"/>
              <a:t>La </a:t>
            </a:r>
            <a:r>
              <a:rPr lang="cs-CZ" dirty="0" err="1" smtClean="0"/>
              <a:t>decoración</a:t>
            </a:r>
            <a:r>
              <a:rPr lang="cs-CZ" dirty="0" smtClean="0"/>
              <a:t> </a:t>
            </a:r>
            <a:r>
              <a:rPr lang="cs-CZ" dirty="0" err="1" smtClean="0"/>
              <a:t>tradicional</a:t>
            </a:r>
            <a:r>
              <a:rPr lang="cs-CZ" dirty="0" smtClean="0"/>
              <a:t> </a:t>
            </a:r>
            <a:r>
              <a:rPr lang="cs-CZ" dirty="0" err="1" smtClean="0"/>
              <a:t>española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endParaRPr lang="cs-CZ" sz="10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100" dirty="0" smtClean="0">
                <a:hlinkClick r:id="rId2"/>
              </a:rPr>
              <a:t>&lt;http://commons.wikimedia.org/wiki/File:Cr%C3%A8che_2.JPG</a:t>
            </a:r>
            <a:r>
              <a:rPr lang="cs-CZ" sz="1100" dirty="0" smtClean="0"/>
              <a:t>&gt;</a:t>
            </a:r>
          </a:p>
          <a:p>
            <a:pPr>
              <a:buNone/>
            </a:pPr>
            <a:r>
              <a:rPr lang="cs-CZ" sz="1100" dirty="0" smtClean="0">
                <a:hlinkClick r:id="rId3"/>
              </a:rPr>
              <a:t>&lt;http://openclipart.org/people/inky2010/1288966785.svg</a:t>
            </a:r>
            <a:r>
              <a:rPr lang="cs-CZ" sz="1100" dirty="0" smtClean="0"/>
              <a:t>&gt;</a:t>
            </a:r>
          </a:p>
          <a:p>
            <a:endParaRPr lang="cs-CZ" sz="1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El </a:t>
            </a:r>
            <a:r>
              <a:rPr lang="cs-CZ" dirty="0" err="1" smtClean="0">
                <a:solidFill>
                  <a:srgbClr val="FF0000"/>
                </a:solidFill>
              </a:rPr>
              <a:t>Árbol</a:t>
            </a:r>
            <a:r>
              <a:rPr lang="cs-CZ" dirty="0" smtClean="0">
                <a:solidFill>
                  <a:srgbClr val="FF0000"/>
                </a:solidFill>
              </a:rPr>
              <a:t> de </a:t>
            </a:r>
            <a:r>
              <a:rPr lang="cs-CZ" dirty="0" err="1" smtClean="0">
                <a:solidFill>
                  <a:srgbClr val="FF0000"/>
                </a:solidFill>
              </a:rPr>
              <a:t>Navidad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dirty="0" err="1" smtClean="0"/>
              <a:t>En</a:t>
            </a:r>
            <a:r>
              <a:rPr lang="cs-CZ" dirty="0" smtClean="0"/>
              <a:t> </a:t>
            </a:r>
            <a:r>
              <a:rPr lang="cs-CZ" dirty="0" err="1" smtClean="0"/>
              <a:t>algunas</a:t>
            </a:r>
            <a:r>
              <a:rPr lang="cs-CZ" dirty="0" smtClean="0"/>
              <a:t> </a:t>
            </a:r>
            <a:r>
              <a:rPr lang="cs-CZ" dirty="0" err="1" smtClean="0"/>
              <a:t>familias</a:t>
            </a:r>
            <a:r>
              <a:rPr lang="cs-CZ" dirty="0" smtClean="0"/>
              <a:t> se </a:t>
            </a:r>
            <a:r>
              <a:rPr lang="cs-CZ" dirty="0" err="1" smtClean="0"/>
              <a:t>decora</a:t>
            </a:r>
            <a:r>
              <a:rPr lang="cs-CZ" dirty="0" smtClean="0"/>
              <a:t> </a:t>
            </a:r>
            <a:r>
              <a:rPr lang="cs-CZ" dirty="0" err="1" smtClean="0"/>
              <a:t>el</a:t>
            </a:r>
            <a:r>
              <a:rPr lang="cs-CZ" dirty="0" smtClean="0"/>
              <a:t> </a:t>
            </a:r>
            <a:r>
              <a:rPr lang="cs-CZ" dirty="0" err="1" smtClean="0"/>
              <a:t>árbol</a:t>
            </a:r>
            <a:r>
              <a:rPr lang="cs-CZ" dirty="0" smtClean="0"/>
              <a:t>  </a:t>
            </a:r>
            <a:r>
              <a:rPr lang="cs-CZ" dirty="0" err="1" smtClean="0"/>
              <a:t>también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endParaRPr lang="cs-CZ" sz="1100" dirty="0" smtClean="0"/>
          </a:p>
          <a:p>
            <a:r>
              <a:rPr lang="en-US" sz="1100" dirty="0" smtClean="0"/>
              <a:t>[cit. 2012-1</a:t>
            </a:r>
            <a:r>
              <a:rPr lang="cs-CZ" sz="1100" dirty="0" smtClean="0"/>
              <a:t>2</a:t>
            </a:r>
            <a:r>
              <a:rPr lang="en-US" sz="1100" dirty="0" smtClean="0"/>
              <a:t>-</a:t>
            </a:r>
            <a:r>
              <a:rPr lang="cs-CZ" sz="1100" dirty="0" smtClean="0"/>
              <a:t>13</a:t>
            </a:r>
            <a:r>
              <a:rPr lang="en-US" sz="1100" dirty="0" smtClean="0"/>
              <a:t>] </a:t>
            </a:r>
            <a:r>
              <a:rPr lang="cs-CZ" sz="1100" dirty="0" smtClean="0"/>
              <a:t>Pod licencí </a:t>
            </a:r>
            <a:r>
              <a:rPr lang="cs-CZ" sz="1100" dirty="0" err="1" smtClean="0"/>
              <a:t>Creative</a:t>
            </a:r>
            <a:r>
              <a:rPr lang="cs-CZ" sz="1100" dirty="0" smtClean="0"/>
              <a:t> </a:t>
            </a:r>
            <a:r>
              <a:rPr lang="cs-CZ" sz="1100" dirty="0" err="1" smtClean="0"/>
              <a:t>Commons</a:t>
            </a:r>
            <a:r>
              <a:rPr lang="cs-CZ" sz="1100" dirty="0" smtClean="0"/>
              <a:t> na WWW:</a:t>
            </a:r>
          </a:p>
          <a:p>
            <a:pPr>
              <a:buNone/>
            </a:pPr>
            <a:r>
              <a:rPr lang="cs-CZ" sz="1100" dirty="0" smtClean="0">
                <a:hlinkClick r:id="rId4"/>
              </a:rPr>
              <a:t>&lt;http://commons.wikimedia.org/wiki/File:Arbol_Navidad_03.gif</a:t>
            </a:r>
            <a:r>
              <a:rPr lang="cs-CZ" sz="1100" dirty="0" smtClean="0"/>
              <a:t>&gt;</a:t>
            </a:r>
          </a:p>
          <a:p>
            <a:endParaRPr lang="cs-CZ" sz="1100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31746" name="Picture 2" descr="http://upload.wikimedia.org/wikipedia/commons/thumb/9/93/Cr%C3%A8che_2.JPG/220px-Cr%C3%A8che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3212976"/>
            <a:ext cx="2808312" cy="2106235"/>
          </a:xfrm>
          <a:prstGeom prst="rect">
            <a:avLst/>
          </a:prstGeom>
          <a:noFill/>
        </p:spPr>
      </p:pic>
      <p:pic>
        <p:nvPicPr>
          <p:cNvPr id="31748" name="Picture 4" descr="http://upload.wikimedia.org/wikipedia/commons/thumb/8/85/Arbol_Navidad_03.gif/220px-Arbol_Navidad_03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068960"/>
            <a:ext cx="2016224" cy="2685244"/>
          </a:xfrm>
          <a:prstGeom prst="rect">
            <a:avLst/>
          </a:prstGeom>
          <a:noFill/>
        </p:spPr>
      </p:pic>
      <p:pic>
        <p:nvPicPr>
          <p:cNvPr id="31752" name="Picture 8" descr="Christmas by inky2010 - Christmas 2010">
            <a:hlinkClick r:id="rId3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62750" y="0"/>
            <a:ext cx="2381250" cy="12858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Alumbrado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navideño</a:t>
            </a:r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err="1" smtClean="0"/>
              <a:t>En</a:t>
            </a:r>
            <a:r>
              <a:rPr lang="cs-CZ" dirty="0" smtClean="0"/>
              <a:t> las </a:t>
            </a:r>
            <a:r>
              <a:rPr lang="cs-CZ" dirty="0" err="1" smtClean="0"/>
              <a:t>calles</a:t>
            </a:r>
            <a:r>
              <a:rPr lang="cs-CZ" dirty="0" smtClean="0"/>
              <a:t>, </a:t>
            </a:r>
            <a:r>
              <a:rPr lang="cs-CZ" dirty="0" err="1" smtClean="0"/>
              <a:t>avenidas</a:t>
            </a:r>
            <a:r>
              <a:rPr lang="cs-CZ" dirty="0" smtClean="0"/>
              <a:t>, </a:t>
            </a:r>
            <a:r>
              <a:rPr lang="cs-CZ" dirty="0" err="1" smtClean="0"/>
              <a:t>plazas</a:t>
            </a:r>
            <a:r>
              <a:rPr lang="cs-CZ" dirty="0" smtClean="0"/>
              <a:t>, </a:t>
            </a:r>
            <a:r>
              <a:rPr lang="cs-CZ" dirty="0" err="1" smtClean="0"/>
              <a:t>parques</a:t>
            </a:r>
            <a:r>
              <a:rPr lang="cs-CZ" dirty="0" smtClean="0"/>
              <a:t> se </a:t>
            </a:r>
            <a:r>
              <a:rPr lang="cs-CZ" dirty="0" err="1" smtClean="0"/>
              <a:t>colocan</a:t>
            </a:r>
            <a:r>
              <a:rPr lang="cs-CZ" dirty="0" smtClean="0"/>
              <a:t> </a:t>
            </a:r>
            <a:r>
              <a:rPr lang="cs-CZ" dirty="0" err="1" smtClean="0"/>
              <a:t>adornos</a:t>
            </a:r>
            <a:r>
              <a:rPr lang="cs-CZ" dirty="0" smtClean="0"/>
              <a:t> y </a:t>
            </a:r>
            <a:r>
              <a:rPr lang="cs-CZ" dirty="0" err="1" smtClean="0"/>
              <a:t>alumbrados</a:t>
            </a:r>
            <a:r>
              <a:rPr lang="cs-CZ" dirty="0" smtClean="0"/>
              <a:t> </a:t>
            </a:r>
            <a:r>
              <a:rPr lang="cs-CZ" dirty="0" err="1" smtClean="0"/>
              <a:t>decorativos</a:t>
            </a:r>
            <a:endParaRPr lang="cs-CZ" dirty="0" smtClean="0"/>
          </a:p>
          <a:p>
            <a:r>
              <a:rPr lang="cs-CZ" dirty="0" err="1" smtClean="0"/>
              <a:t>Además</a:t>
            </a:r>
            <a:r>
              <a:rPr lang="cs-CZ" dirty="0" smtClean="0"/>
              <a:t> se </a:t>
            </a:r>
            <a:r>
              <a:rPr lang="cs-CZ" dirty="0" err="1" smtClean="0"/>
              <a:t>ponen</a:t>
            </a:r>
            <a:r>
              <a:rPr lang="cs-CZ" dirty="0" smtClean="0"/>
              <a:t> </a:t>
            </a:r>
            <a:r>
              <a:rPr lang="cs-CZ" dirty="0" err="1" smtClean="0"/>
              <a:t>árboles</a:t>
            </a:r>
            <a:r>
              <a:rPr lang="cs-CZ" dirty="0" smtClean="0"/>
              <a:t> de </a:t>
            </a:r>
            <a:r>
              <a:rPr lang="cs-CZ" dirty="0" err="1" smtClean="0"/>
              <a:t>navidad</a:t>
            </a:r>
            <a:r>
              <a:rPr lang="cs-CZ" dirty="0" smtClean="0"/>
              <a:t> de gran </a:t>
            </a:r>
            <a:r>
              <a:rPr lang="cs-CZ" dirty="0" err="1" smtClean="0"/>
              <a:t>tamaño</a:t>
            </a:r>
            <a:r>
              <a:rPr lang="cs-CZ" dirty="0" smtClean="0"/>
              <a:t> y </a:t>
            </a:r>
            <a:r>
              <a:rPr lang="cs-CZ" dirty="0" err="1" smtClean="0"/>
              <a:t>belenes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1000" dirty="0" smtClean="0">
              <a:hlinkClick r:id="rId2"/>
            </a:endParaRPr>
          </a:p>
          <a:p>
            <a:r>
              <a:rPr lang="en-US" sz="1000" dirty="0" smtClean="0"/>
              <a:t>[cit. 2012-1</a:t>
            </a:r>
            <a:r>
              <a:rPr lang="cs-CZ" sz="1000" dirty="0" smtClean="0"/>
              <a:t>2</a:t>
            </a:r>
            <a:r>
              <a:rPr lang="en-US" sz="1000" dirty="0" smtClean="0"/>
              <a:t>-</a:t>
            </a:r>
            <a:r>
              <a:rPr lang="cs-CZ" sz="1000" dirty="0" smtClean="0"/>
              <a:t>13</a:t>
            </a:r>
            <a:r>
              <a:rPr lang="en-US" sz="1000" dirty="0" smtClean="0"/>
              <a:t>] </a:t>
            </a:r>
            <a:r>
              <a:rPr lang="cs-CZ" sz="1000" dirty="0" smtClean="0"/>
              <a:t>Pod licencí </a:t>
            </a:r>
            <a:r>
              <a:rPr lang="cs-CZ" sz="1000" dirty="0" err="1" smtClean="0"/>
              <a:t>Creative</a:t>
            </a:r>
            <a:r>
              <a:rPr lang="cs-CZ" sz="1000" dirty="0" smtClean="0"/>
              <a:t> </a:t>
            </a:r>
            <a:r>
              <a:rPr lang="cs-CZ" sz="1000" dirty="0" err="1" smtClean="0"/>
              <a:t>Commons</a:t>
            </a:r>
            <a:r>
              <a:rPr lang="cs-CZ" sz="1000" dirty="0" smtClean="0"/>
              <a:t> na WWW:</a:t>
            </a:r>
          </a:p>
          <a:p>
            <a:pPr>
              <a:buNone/>
            </a:pPr>
            <a:r>
              <a:rPr lang="cs-CZ" sz="1000" dirty="0" smtClean="0">
                <a:hlinkClick r:id="rId2"/>
              </a:rPr>
              <a:t>&lt;http://openclipart.org/detail/20655/christmas-by-sheikh_tuhin</a:t>
            </a:r>
            <a:r>
              <a:rPr lang="cs-CZ" sz="1000" dirty="0" smtClean="0"/>
              <a:t>&gt;</a:t>
            </a:r>
          </a:p>
          <a:p>
            <a:endParaRPr lang="cs-CZ" sz="1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Gymnázium, Ostrava-Zábřeh, Volgogradská 6a, p.o.</a:t>
            </a:r>
            <a:endParaRPr lang="cs-CZ"/>
          </a:p>
        </p:txBody>
      </p:sp>
      <p:pic>
        <p:nvPicPr>
          <p:cNvPr id="32772" name="Picture 4" descr="#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260648"/>
            <a:ext cx="1859404" cy="2016224"/>
          </a:xfrm>
          <a:prstGeom prst="rect">
            <a:avLst/>
          </a:prstGeom>
          <a:noFill/>
        </p:spPr>
      </p:pic>
      <p:pic>
        <p:nvPicPr>
          <p:cNvPr id="1026" name="Picture 2" descr="C:\Users\PC\Pictures\Prezentace ESP\IMG_1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3205858" cy="240458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1531</Words>
  <Application>Microsoft Office PowerPoint</Application>
  <PresentationFormat>Předvádění na obrazovce (4:3)</PresentationFormat>
  <Paragraphs>365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Tok</vt:lpstr>
      <vt:lpstr>NAVIDAD EN ESPAÑA</vt:lpstr>
      <vt:lpstr>El calendario navideño</vt:lpstr>
      <vt:lpstr>El Sorteo de la Lotería de Navidad</vt:lpstr>
      <vt:lpstr>La Nochebuena</vt:lpstr>
      <vt:lpstr>Los platos típicos de la cena</vt:lpstr>
      <vt:lpstr>Snímek 6</vt:lpstr>
      <vt:lpstr>Snímek 7</vt:lpstr>
      <vt:lpstr>Decoraciones navideñas</vt:lpstr>
      <vt:lpstr>Snímek 9</vt:lpstr>
      <vt:lpstr>El Día de Navidad</vt:lpstr>
      <vt:lpstr>El Día de los Santos Inocentes</vt:lpstr>
      <vt:lpstr>La Nochevieja</vt:lpstr>
      <vt:lpstr>La Nochevieja - La Puerta del Sol</vt:lpstr>
      <vt:lpstr>  El Día de Año Nuevo</vt:lpstr>
      <vt:lpstr>La Cabalgata de los Reyes Magos</vt:lpstr>
      <vt:lpstr>La Cabalgata de los Reyes Magos</vt:lpstr>
      <vt:lpstr>El Día de los Reyes Magos</vt:lpstr>
      <vt:lpstr>Snímek 18</vt:lpstr>
      <vt:lpstr>Snímek 19</vt:lpstr>
      <vt:lpstr>Snímek 20</vt:lpstr>
      <vt:lpstr>Snímek 21</vt:lpstr>
      <vt:lpstr>Použité zdroje informací: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TÉMA PREZENTACE</dc:title>
  <dc:creator>riman</dc:creator>
  <cp:lastModifiedBy>PC</cp:lastModifiedBy>
  <cp:revision>75</cp:revision>
  <dcterms:created xsi:type="dcterms:W3CDTF">2012-09-18T04:01:33Z</dcterms:created>
  <dcterms:modified xsi:type="dcterms:W3CDTF">2013-02-18T07:13:53Z</dcterms:modified>
</cp:coreProperties>
</file>