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56" r:id="rId2"/>
    <p:sldId id="257" r:id="rId3"/>
    <p:sldId id="258" r:id="rId4"/>
    <p:sldId id="260" r:id="rId5"/>
    <p:sldId id="262" r:id="rId6"/>
    <p:sldId id="269" r:id="rId7"/>
    <p:sldId id="263" r:id="rId8"/>
    <p:sldId id="265" r:id="rId9"/>
    <p:sldId id="266" r:id="rId10"/>
    <p:sldId id="264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1" r:id="rId22"/>
    <p:sldId id="282" r:id="rId23"/>
    <p:sldId id="278" r:id="rId24"/>
    <p:sldId id="279" r:id="rId25"/>
    <p:sldId id="280" r:id="rId26"/>
    <p:sldId id="283" r:id="rId27"/>
    <p:sldId id="286" r:id="rId28"/>
    <p:sldId id="285" r:id="rId29"/>
    <p:sldId id="287" r:id="rId30"/>
    <p:sldId id="288" r:id="rId31"/>
    <p:sldId id="289" r:id="rId32"/>
    <p:sldId id="291" r:id="rId33"/>
    <p:sldId id="292" r:id="rId34"/>
    <p:sldId id="25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4660"/>
  </p:normalViewPr>
  <p:slideViewPr>
    <p:cSldViewPr>
      <p:cViewPr>
        <p:scale>
          <a:sx n="77" d="100"/>
          <a:sy n="77" d="100"/>
        </p:scale>
        <p:origin x="-26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26.2.2014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heel spokes="2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as_Meninas,_by_Diego_Vel%C3%A1zquez,_from_Prado_in_Google_Earth.jpg" TargetMode="External"/><Relationship Id="rId2" Type="http://schemas.openxmlformats.org/officeDocument/2006/relationships/hyperlink" Target="http://commons.wikimedia.org/wiki/File:Las_Meninas,_by_Diego_Vel%C3%A1zquez,_from_Prado_in_Google_Earth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as_Meninas_detail.jpg" TargetMode="External"/><Relationship Id="rId2" Type="http://schemas.openxmlformats.org/officeDocument/2006/relationships/hyperlink" Target="http://commons.wikimedia.org/wiki/File:Las_Meninas_detai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Vicente_L%C3%B3pez_Porta%C3%B1a_-_el_pintor_Francisco_de_Goya.jpg" TargetMode="External"/><Relationship Id="rId2" Type="http://schemas.openxmlformats.org/officeDocument/2006/relationships/hyperlink" Target="http://commons.wikimedia.org/wiki/File:Vicente_L%C3%B3pez_Porta%C3%B1a_-_el_pintor_Francisco_de_Goya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a_gallina_ciega_(Goya).jpg" TargetMode="External"/><Relationship Id="rId2" Type="http://schemas.openxmlformats.org/officeDocument/2006/relationships/hyperlink" Target="http://commons.wikimedia.org/wiki/File:La_gallina_ciega_(Goya)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pricho_43,_El_sue%C3%B1o_de_la_raz%C3%B3n_produce_monstruos.jpg" TargetMode="External"/><Relationship Id="rId2" Type="http://schemas.openxmlformats.org/officeDocument/2006/relationships/hyperlink" Target="http://es.wikipedia.org/wiki/Los_caprichos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hyperlink" Target="//commons.wikimedia.org/wiki/File:Capricho_43,_El_sue%C3%B1o_de_la_raz%C3%B3n_produce_monstruos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Goya-Guerra_(30).jpg" TargetMode="External"/><Relationship Id="rId2" Type="http://schemas.openxmlformats.org/officeDocument/2006/relationships/hyperlink" Target="http://commons.wikimedia.org/wiki/File:Goya-Guerra_(30)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aja_desnuda_(museo_del_Prado).jpg" TargetMode="External"/><Relationship Id="rId7" Type="http://schemas.openxmlformats.org/officeDocument/2006/relationships/image" Target="../media/image16.jpeg"/><Relationship Id="rId2" Type="http://schemas.openxmlformats.org/officeDocument/2006/relationships/hyperlink" Target="http://commons.wikimedia.org/wiki/File:Maja_vestida_(Prado)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Maja_vestida_(Prado).jpg" TargetMode="External"/><Relationship Id="rId5" Type="http://schemas.openxmlformats.org/officeDocument/2006/relationships/image" Target="../media/image15.jpeg"/><Relationship Id="rId4" Type="http://schemas.openxmlformats.org/officeDocument/2006/relationships/hyperlink" Target="//commons.wikimedia.org/wiki/File:Maja_desnuda_(museo_del_Prado).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Tres_de_Mayo,_by_Francisco_de_Goya,_from_Prado_in_Google_Earth.jpg" TargetMode="External"/><Relationship Id="rId2" Type="http://schemas.openxmlformats.org/officeDocument/2006/relationships/hyperlink" Target="http://commons.wikimedia.org/wiki/File:El_Tres_de_Mayo,_by_Francisco_de_Goya,_from_Prado_in_Google_Earth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Francisco_de_Goya,_Saturno_devorando_a_su_hijo_(1819-1823).jpg" TargetMode="External"/><Relationship Id="rId2" Type="http://schemas.openxmlformats.org/officeDocument/2006/relationships/hyperlink" Target="http://commons.wikimedia.org/wiki/File:Francisco_de_Goya,_Saturno_devorando_a_su_hijo_(1819-1823)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blo_picasso_1.jpg" TargetMode="External"/><Relationship Id="rId2" Type="http://schemas.openxmlformats.org/officeDocument/2006/relationships/hyperlink" Target="http://commons.wikimedia.org/wiki/File:Pablo_picasso_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en.wikipedia.org/wiki/File:Old_guitarist_chicago.jpg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en.wikipedia.org/wiki/File:Family_of_Saltimbanques.JPG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en.wikipedia.org/wiki/File:PicassoGuernica.jpg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en.wikipedia.org/wiki/File:PabloPicasso_Meninas.jpg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en.wikipedia.org/wiki/File:2004-09-07_1800x2400_chicago_picasso.jpg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lvador_Dal%C3%AD_1939.jpg" TargetMode="External"/><Relationship Id="rId2" Type="http://schemas.openxmlformats.org/officeDocument/2006/relationships/hyperlink" Target="http://en.wikipedia.org/wiki/File:Salvador_Dal%C3%AD_1939.jpghttp:/cs.wikipedia.org/wiki/Soubor:Salvador_Dali_NYWT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hyperlink" Target="http://cs.wikipedia.org/wiki/Soubor:Salvador_Dali_NYWTS.jpg" TargetMode="External"/><Relationship Id="rId4" Type="http://schemas.openxmlformats.org/officeDocument/2006/relationships/image" Target="../media/image2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The_Persistence_of_Memory.jpg" TargetMode="External"/><Relationship Id="rId2" Type="http://schemas.openxmlformats.org/officeDocument/2006/relationships/hyperlink" Target="http://es.wikipedia.org/wiki/La_persistencia_de_la_memoria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ondon_Dali_Exhibition.jpg" TargetMode="External"/><Relationship Id="rId2" Type="http://schemas.openxmlformats.org/officeDocument/2006/relationships/hyperlink" Target="http://commons.wikimedia.org/wiki/File:London_Dali_Exhibition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en.wikipedia.org/wiki/File:Portrait_of_Joan_Miro,_Barcelona_1935_June_13.jp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Dona_i_Ocell.JPG" TargetMode="External"/><Relationship Id="rId7" Type="http://schemas.openxmlformats.org/officeDocument/2006/relationships/image" Target="../media/image31.jpeg"/><Relationship Id="rId2" Type="http://schemas.openxmlformats.org/officeDocument/2006/relationships/hyperlink" Target="http://commons.wikimedia.org/wiki/File:Femme_Bouteille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Dona_i_Ocell.JPG" TargetMode="External"/><Relationship Id="rId5" Type="http://schemas.openxmlformats.org/officeDocument/2006/relationships/image" Target="../media/image30.jpeg"/><Relationship Id="rId4" Type="http://schemas.openxmlformats.org/officeDocument/2006/relationships/hyperlink" Target="//commons.wikimedia.org/wiki/File:Femme_Bouteille.jpg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iro-Wand_in_Ludwigshafen_06.jpg" TargetMode="External"/><Relationship Id="rId2" Type="http://schemas.openxmlformats.org/officeDocument/2006/relationships/hyperlink" Target="http://commons.wikimedia.org/wiki/File:Miro-Wand_in_Ludwigshafen_06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Joan_Mir%C3%B3" TargetMode="External"/><Relationship Id="rId3" Type="http://schemas.openxmlformats.org/officeDocument/2006/relationships/hyperlink" Target="http://es.wikipedia.org/wiki/El_Greco" TargetMode="External"/><Relationship Id="rId7" Type="http://schemas.openxmlformats.org/officeDocument/2006/relationships/hyperlink" Target="http://es.wikipedia.org/wiki/Salvador_Dal%C3%AD" TargetMode="External"/><Relationship Id="rId2" Type="http://schemas.openxmlformats.org/officeDocument/2006/relationships/hyperlink" Target="http://es.wikipedia.org/wiki/Cueva_de_Altami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Pablo_Picasso" TargetMode="External"/><Relationship Id="rId5" Type="http://schemas.openxmlformats.org/officeDocument/2006/relationships/hyperlink" Target="http://en.wikipedia.org/wiki/Goya" TargetMode="External"/><Relationship Id="rId4" Type="http://schemas.openxmlformats.org/officeDocument/2006/relationships/hyperlink" Target="http://es.wikipedia.org/wiki/Diego_Vel%C3%A1zquez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commons.wikimedia.org/wiki/File:AltamiraBison.jpg" TargetMode="External"/><Relationship Id="rId7" Type="http://schemas.openxmlformats.org/officeDocument/2006/relationships/hyperlink" Target="//commons.wikimedia.org/wiki/File:AltamiraBison.jpg" TargetMode="External"/><Relationship Id="rId2" Type="http://schemas.openxmlformats.org/officeDocument/2006/relationships/hyperlink" Target="http://commons.wikimedia.org/wiki/File:Techo_de_Altamira_(replica)-Museo_Arqueol%C3%B3gico_Naciona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//commons.wikimedia.org/wiki/File:Techo_de_Altamira_(replica)-Museo_Arqueol%C3%B3gico_Nacional.jpg" TargetMode="External"/><Relationship Id="rId4" Type="http://schemas.openxmlformats.org/officeDocument/2006/relationships/hyperlink" Target="https://cs.wikipedia.org/wiki/Soubor:Altamira,_doe.JPG" TargetMode="Externa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greco.JPG" TargetMode="External"/><Relationship Id="rId2" Type="http://schemas.openxmlformats.org/officeDocument/2006/relationships/hyperlink" Target="http://commons.wikimedia.org/wiki/File:El_greco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Greco_-_The_Burial_of_the_Count_of_Orgaz.JPG" TargetMode="External"/><Relationship Id="rId2" Type="http://schemas.openxmlformats.org/officeDocument/2006/relationships/hyperlink" Target="http://commons.wikimedia.org/wiki/File:El_Greco_-_The_Burial_of_the_Count_of_Orgaz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Autorretrato_de_Vel%C3%A1zquez_en_las_Meninas.jpg" TargetMode="External"/><Relationship Id="rId2" Type="http://schemas.openxmlformats.org/officeDocument/2006/relationships/hyperlink" Target="http://commons.wikimedia.org/wiki/File:Autorretrato_de_Vel%C3%A1zquez_en_las_Meninas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 LA PINTURA ESPAÑOLA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únor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Las </a:t>
            </a:r>
            <a:r>
              <a:rPr lang="cs-CZ" dirty="0" err="1" smtClean="0">
                <a:solidFill>
                  <a:srgbClr val="FF0000"/>
                </a:solidFill>
              </a:rPr>
              <a:t>Meninas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Su</a:t>
            </a:r>
            <a:r>
              <a:rPr lang="cs-CZ" dirty="0" smtClean="0"/>
              <a:t> obra maestra</a:t>
            </a:r>
          </a:p>
          <a:p>
            <a:r>
              <a:rPr lang="cs-CZ" dirty="0" smtClean="0"/>
              <a:t>La obra </a:t>
            </a:r>
            <a:r>
              <a:rPr lang="cs-CZ" dirty="0" err="1" smtClean="0"/>
              <a:t>presenta</a:t>
            </a:r>
            <a:r>
              <a:rPr lang="cs-CZ" dirty="0" smtClean="0"/>
              <a:t> a la princesa </a:t>
            </a:r>
            <a:r>
              <a:rPr lang="cs-CZ" dirty="0" err="1" smtClean="0"/>
              <a:t>Margarita</a:t>
            </a:r>
            <a:r>
              <a:rPr lang="cs-CZ" dirty="0" smtClean="0"/>
              <a:t>, la </a:t>
            </a:r>
            <a:r>
              <a:rPr lang="cs-CZ" dirty="0" err="1" smtClean="0"/>
              <a:t>hija</a:t>
            </a:r>
            <a:r>
              <a:rPr lang="cs-CZ" dirty="0" smtClean="0"/>
              <a:t> de </a:t>
            </a:r>
            <a:r>
              <a:rPr lang="cs-CZ" dirty="0" err="1" smtClean="0"/>
              <a:t>Felipe</a:t>
            </a:r>
            <a:r>
              <a:rPr lang="cs-CZ" dirty="0" smtClean="0"/>
              <a:t> IV</a:t>
            </a:r>
          </a:p>
          <a:p>
            <a:r>
              <a:rPr lang="cs-CZ" dirty="0" smtClean="0"/>
              <a:t>La princesa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rodeada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sirvientes</a:t>
            </a:r>
            <a:r>
              <a:rPr lang="cs-CZ" dirty="0" smtClean="0"/>
              <a:t> (</a:t>
            </a:r>
            <a:r>
              <a:rPr lang="cs-CZ" dirty="0" err="1" smtClean="0"/>
              <a:t>meninas</a:t>
            </a:r>
            <a:r>
              <a:rPr lang="cs-CZ" dirty="0" smtClean="0"/>
              <a:t>)</a:t>
            </a:r>
          </a:p>
          <a:p>
            <a:r>
              <a:rPr lang="cs-CZ" dirty="0" smtClean="0"/>
              <a:t>A la </a:t>
            </a:r>
            <a:r>
              <a:rPr lang="cs-CZ" dirty="0" err="1" smtClean="0"/>
              <a:t>izquierda</a:t>
            </a:r>
            <a:r>
              <a:rPr lang="cs-CZ" dirty="0" smtClean="0"/>
              <a:t> se ve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propio</a:t>
            </a:r>
            <a:r>
              <a:rPr lang="cs-CZ" dirty="0" smtClean="0"/>
              <a:t> </a:t>
            </a:r>
            <a:r>
              <a:rPr lang="cs-CZ" dirty="0" err="1" smtClean="0"/>
              <a:t>Velázquez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espejo</a:t>
            </a:r>
            <a:r>
              <a:rPr lang="cs-CZ" dirty="0" smtClean="0"/>
              <a:t> </a:t>
            </a:r>
            <a:r>
              <a:rPr lang="cs-CZ" dirty="0" err="1" smtClean="0"/>
              <a:t>colocado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fondo</a:t>
            </a:r>
            <a:r>
              <a:rPr lang="cs-CZ" dirty="0" smtClean="0"/>
              <a:t> </a:t>
            </a:r>
            <a:r>
              <a:rPr lang="cs-CZ" dirty="0" err="1" smtClean="0"/>
              <a:t>refleja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rey</a:t>
            </a:r>
            <a:r>
              <a:rPr lang="cs-CZ" dirty="0" smtClean="0"/>
              <a:t> </a:t>
            </a:r>
            <a:r>
              <a:rPr lang="cs-CZ" dirty="0" err="1" smtClean="0"/>
              <a:t>Felipe</a:t>
            </a:r>
            <a:r>
              <a:rPr lang="cs-CZ" dirty="0" smtClean="0"/>
              <a:t> IV y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esposa</a:t>
            </a:r>
            <a:r>
              <a:rPr lang="cs-CZ" dirty="0" smtClean="0"/>
              <a:t> Mariana de </a:t>
            </a:r>
            <a:r>
              <a:rPr lang="cs-CZ" dirty="0" err="1" smtClean="0"/>
              <a:t>Austria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&lt;http://commons.wikimedia.org/wiki/File:Las_Meninas,_by_Diego_Vel%C3%A1zquez,_from_Prado_in_Google_Earth.jpg</a:t>
            </a:r>
            <a:r>
              <a:rPr lang="cs-CZ" sz="11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074" name="Picture 2" descr="Las Meninas, by Diego Velázquez, from Prado in Google Eart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204864"/>
            <a:ext cx="2857500" cy="32861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detalle</a:t>
            </a:r>
            <a:r>
              <a:rPr lang="cs-CZ" dirty="0" smtClean="0"/>
              <a:t> de </a:t>
            </a:r>
            <a:r>
              <a:rPr lang="cs-CZ" i="1" dirty="0" smtClean="0"/>
              <a:t>Las </a:t>
            </a:r>
            <a:r>
              <a:rPr lang="cs-CZ" i="1" dirty="0" err="1" smtClean="0"/>
              <a:t>Meninas</a:t>
            </a:r>
            <a:endParaRPr lang="cs-CZ" i="1" dirty="0" smtClean="0"/>
          </a:p>
          <a:p>
            <a:endParaRPr lang="cs-CZ" i="1" dirty="0" smtClean="0">
              <a:hlinkClick r:id="rId2"/>
            </a:endParaRPr>
          </a:p>
          <a:p>
            <a:endParaRPr lang="cs-CZ" i="1" dirty="0" smtClean="0">
              <a:hlinkClick r:id="rId2"/>
            </a:endParaRPr>
          </a:p>
          <a:p>
            <a:endParaRPr lang="cs-CZ" i="1" dirty="0" smtClean="0">
              <a:hlinkClick r:id="rId2"/>
            </a:endParaRPr>
          </a:p>
          <a:p>
            <a:endParaRPr lang="cs-CZ" i="1" dirty="0" smtClean="0">
              <a:hlinkClick r:id="rId2"/>
            </a:endParaRPr>
          </a:p>
          <a:p>
            <a:endParaRPr lang="cs-CZ" i="1" dirty="0" smtClean="0">
              <a:hlinkClick r:id="rId2"/>
            </a:endParaRPr>
          </a:p>
          <a:p>
            <a:endParaRPr lang="cs-CZ" i="1" dirty="0" smtClean="0">
              <a:hlinkClick r:id="rId2"/>
            </a:endParaRPr>
          </a:p>
          <a:p>
            <a:endParaRPr lang="cs-CZ" i="1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&lt;http://commons.wikimedia.org/wiki/File:Las_Meninas_detail.jpg</a:t>
            </a:r>
            <a:r>
              <a:rPr lang="cs-CZ" sz="1000" dirty="0" smtClean="0"/>
              <a:t>&gt;</a:t>
            </a:r>
          </a:p>
          <a:p>
            <a:endParaRPr lang="cs-CZ" i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4578" name="Picture 2" descr="http://upload.wikimedia.org/wikipedia/commons/thumb/3/33/Las_Meninas_detail.jpg/600px-Las_Meninas_detai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564904"/>
            <a:ext cx="6336704" cy="31366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Francisco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Considerado</a:t>
            </a:r>
            <a:r>
              <a:rPr lang="cs-CZ" dirty="0" smtClean="0"/>
              <a:t> </a:t>
            </a:r>
            <a:r>
              <a:rPr lang="cs-CZ" dirty="0" err="1" smtClean="0"/>
              <a:t>uno</a:t>
            </a:r>
            <a:r>
              <a:rPr lang="cs-CZ" dirty="0" smtClean="0"/>
              <a:t> de los </a:t>
            </a:r>
            <a:r>
              <a:rPr lang="cs-CZ" dirty="0" err="1" smtClean="0"/>
              <a:t>padres</a:t>
            </a:r>
            <a:r>
              <a:rPr lang="cs-CZ" dirty="0" smtClean="0"/>
              <a:t> de la </a:t>
            </a:r>
            <a:r>
              <a:rPr lang="cs-CZ" dirty="0" err="1" smtClean="0"/>
              <a:t>pintura</a:t>
            </a:r>
            <a:r>
              <a:rPr lang="cs-CZ" dirty="0" smtClean="0"/>
              <a:t> moderna</a:t>
            </a:r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completo</a:t>
            </a:r>
            <a:r>
              <a:rPr lang="cs-CZ" dirty="0" smtClean="0"/>
              <a:t>  - </a:t>
            </a:r>
            <a:r>
              <a:rPr lang="es-ES" dirty="0" smtClean="0"/>
              <a:t>Francisco de Goya y Lucientes </a:t>
            </a:r>
            <a:r>
              <a:rPr lang="cs-CZ" dirty="0" smtClean="0"/>
              <a:t>(1746 – 1828)</a:t>
            </a:r>
          </a:p>
          <a:p>
            <a:r>
              <a:rPr lang="cs-CZ" dirty="0" err="1" smtClean="0"/>
              <a:t>Pintor</a:t>
            </a:r>
            <a:r>
              <a:rPr lang="cs-CZ" dirty="0" smtClean="0"/>
              <a:t> de la </a:t>
            </a:r>
            <a:r>
              <a:rPr lang="cs-CZ" dirty="0" err="1" smtClean="0"/>
              <a:t>corte</a:t>
            </a:r>
            <a:r>
              <a:rPr lang="cs-CZ" dirty="0" smtClean="0"/>
              <a:t> de </a:t>
            </a:r>
            <a:r>
              <a:rPr lang="cs-CZ" dirty="0" err="1" smtClean="0"/>
              <a:t>Carlos</a:t>
            </a:r>
            <a:r>
              <a:rPr lang="cs-CZ" dirty="0" smtClean="0"/>
              <a:t> IV</a:t>
            </a:r>
          </a:p>
          <a:p>
            <a:r>
              <a:rPr lang="cs-CZ" dirty="0" err="1" smtClean="0"/>
              <a:t>En</a:t>
            </a:r>
            <a:r>
              <a:rPr lang="cs-CZ" dirty="0" smtClean="0"/>
              <a:t> 1792 </a:t>
            </a:r>
            <a:r>
              <a:rPr lang="cs-CZ" dirty="0" err="1" smtClean="0"/>
              <a:t>Goya</a:t>
            </a:r>
            <a:r>
              <a:rPr lang="cs-CZ" dirty="0" smtClean="0"/>
              <a:t> se puso </a:t>
            </a:r>
            <a:r>
              <a:rPr lang="cs-CZ" dirty="0" err="1" smtClean="0"/>
              <a:t>enfermo</a:t>
            </a:r>
            <a:r>
              <a:rPr lang="cs-CZ" dirty="0" smtClean="0"/>
              <a:t> y se </a:t>
            </a:r>
            <a:r>
              <a:rPr lang="cs-CZ" dirty="0" err="1" smtClean="0"/>
              <a:t>quedó</a:t>
            </a:r>
            <a:r>
              <a:rPr lang="cs-CZ" dirty="0" smtClean="0"/>
              <a:t> </a:t>
            </a:r>
            <a:r>
              <a:rPr lang="cs-CZ" dirty="0" err="1" smtClean="0"/>
              <a:t>completamente</a:t>
            </a:r>
            <a:r>
              <a:rPr lang="cs-CZ" dirty="0" smtClean="0"/>
              <a:t> </a:t>
            </a:r>
            <a:r>
              <a:rPr lang="cs-CZ" dirty="0" err="1" smtClean="0"/>
              <a:t>sordo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</a:t>
            </a:r>
            <a:r>
              <a:rPr lang="en-US" sz="1100" dirty="0" smtClean="0"/>
              <a:t>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&lt;http://commons.wikimedia.org/wiki/File:Vicente_L%C3%B3pez_Porta%C3%B1a_-_el_pintor_Francisco_de_Goya.jpg</a:t>
            </a:r>
            <a:r>
              <a:rPr lang="cs-CZ" sz="11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5602" name="Picture 2" descr="http://upload.wikimedia.org/wikipedia/commons/thumb/b/bf/Vicente_L%C3%B3pez_Porta%C3%B1a_-_el_pintor_Francisco_de_Goya.jpg/220px-Vicente_L%C3%B3pez_Porta%C3%B1a_-_el_pintor_Francisco_de_Goy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861048"/>
            <a:ext cx="1744760" cy="21492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Cartones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Goya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Pintó</a:t>
            </a:r>
            <a:r>
              <a:rPr lang="cs-CZ" dirty="0" smtClean="0"/>
              <a:t> los </a:t>
            </a:r>
            <a:r>
              <a:rPr lang="cs-CZ" dirty="0" err="1" smtClean="0"/>
              <a:t>cartones</a:t>
            </a:r>
            <a:r>
              <a:rPr lang="cs-CZ" dirty="0" smtClean="0"/>
              <a:t> para </a:t>
            </a:r>
            <a:r>
              <a:rPr lang="cs-CZ" dirty="0" err="1" smtClean="0"/>
              <a:t>tapices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hicieron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Real </a:t>
            </a:r>
            <a:r>
              <a:rPr lang="cs-CZ" dirty="0" err="1" smtClean="0"/>
              <a:t>Fábrica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temas</a:t>
            </a:r>
            <a:r>
              <a:rPr lang="cs-CZ" dirty="0" smtClean="0"/>
              <a:t> – la vida de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época</a:t>
            </a:r>
            <a:r>
              <a:rPr lang="cs-CZ" dirty="0" smtClean="0"/>
              <a:t>,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campo</a:t>
            </a:r>
            <a:r>
              <a:rPr lang="cs-CZ" dirty="0" smtClean="0"/>
              <a:t>, la </a:t>
            </a:r>
            <a:r>
              <a:rPr lang="cs-CZ" dirty="0" err="1" smtClean="0"/>
              <a:t>caza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gallina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ciega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&lt;http://commons.wikimedia.org/wiki/File:La_gallina_ciega_(Goya).jpg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0" name="Picture 2" descr="La gallina ciega (Goya)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708920"/>
            <a:ext cx="3333750" cy="26098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caprichos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serie</a:t>
            </a:r>
            <a:r>
              <a:rPr lang="cs-CZ" dirty="0" smtClean="0"/>
              <a:t> de 80 </a:t>
            </a:r>
            <a:r>
              <a:rPr lang="cs-CZ" dirty="0" err="1" smtClean="0"/>
              <a:t>grabados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Representa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sátira</a:t>
            </a:r>
            <a:r>
              <a:rPr lang="cs-CZ" dirty="0" smtClean="0"/>
              <a:t> de la </a:t>
            </a:r>
            <a:r>
              <a:rPr lang="cs-CZ" dirty="0" err="1" smtClean="0"/>
              <a:t>sociedad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r>
              <a:rPr lang="cs-CZ" dirty="0" smtClean="0"/>
              <a:t> de </a:t>
            </a:r>
            <a:r>
              <a:rPr lang="cs-CZ" dirty="0" err="1" smtClean="0"/>
              <a:t>finales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siglo XVIII – </a:t>
            </a:r>
            <a:r>
              <a:rPr lang="cs-CZ" dirty="0" err="1" smtClean="0"/>
              <a:t>sobre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de la </a:t>
            </a:r>
            <a:r>
              <a:rPr lang="cs-CZ" dirty="0" err="1" smtClean="0"/>
              <a:t>nobleza</a:t>
            </a:r>
            <a:r>
              <a:rPr lang="cs-CZ" dirty="0" smtClean="0"/>
              <a:t> y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clero</a:t>
            </a:r>
            <a:r>
              <a:rPr lang="cs-CZ" dirty="0" smtClean="0"/>
              <a:t>₁</a:t>
            </a:r>
          </a:p>
          <a:p>
            <a:r>
              <a:rPr lang="cs-CZ" dirty="0" err="1" smtClean="0"/>
              <a:t>Critica</a:t>
            </a:r>
            <a:r>
              <a:rPr lang="cs-CZ" dirty="0" smtClean="0"/>
              <a:t> las </a:t>
            </a:r>
            <a:r>
              <a:rPr lang="cs-CZ" dirty="0" err="1" smtClean="0"/>
              <a:t>costumbres</a:t>
            </a:r>
            <a:r>
              <a:rPr lang="cs-CZ" dirty="0" smtClean="0"/>
              <a:t> de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tiempo</a:t>
            </a:r>
            <a:endParaRPr lang="cs-CZ" dirty="0" smtClean="0"/>
          </a:p>
          <a:p>
            <a:endParaRPr lang="cs-CZ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Font typeface="+mj-lt"/>
              <a:buAutoNum type="arabicPeriod"/>
            </a:pPr>
            <a:r>
              <a:rPr lang="cs-CZ" sz="1100" dirty="0" smtClean="0">
                <a:hlinkClick r:id="rId2"/>
              </a:rPr>
              <a:t>&lt;http://es.</a:t>
            </a:r>
            <a:r>
              <a:rPr lang="cs-CZ" sz="1100" dirty="0" err="1" smtClean="0">
                <a:hlinkClick r:id="rId2"/>
              </a:rPr>
              <a:t>wikipedia.org</a:t>
            </a:r>
            <a:r>
              <a:rPr lang="cs-CZ" sz="1100" dirty="0" smtClean="0">
                <a:hlinkClick r:id="rId2"/>
              </a:rPr>
              <a:t>/</a:t>
            </a:r>
            <a:r>
              <a:rPr lang="cs-CZ" sz="1100" dirty="0" err="1" smtClean="0">
                <a:hlinkClick r:id="rId2"/>
              </a:rPr>
              <a:t>wiki</a:t>
            </a:r>
            <a:r>
              <a:rPr lang="cs-CZ" sz="1100" dirty="0" smtClean="0">
                <a:hlinkClick r:id="rId2"/>
              </a:rPr>
              <a:t>/Los_</a:t>
            </a:r>
            <a:r>
              <a:rPr lang="cs-CZ" sz="1100" dirty="0" err="1" smtClean="0">
                <a:hlinkClick r:id="rId2"/>
              </a:rPr>
              <a:t>caprichos</a:t>
            </a:r>
            <a:r>
              <a:rPr lang="cs-CZ" sz="1100" dirty="0" smtClean="0"/>
              <a:t>&gt;</a:t>
            </a:r>
          </a:p>
          <a:p>
            <a:pPr>
              <a:buFont typeface="+mj-lt"/>
              <a:buAutoNum type="arabicPeriod"/>
            </a:pPr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Capricho</a:t>
            </a:r>
            <a:r>
              <a:rPr lang="cs-CZ" dirty="0" smtClean="0">
                <a:solidFill>
                  <a:srgbClr val="FF0000"/>
                </a:solidFill>
              </a:rPr>
              <a:t> n.ᵒ48 </a:t>
            </a:r>
            <a:r>
              <a:rPr lang="cs-CZ" dirty="0" smtClean="0"/>
              <a:t>– „El </a:t>
            </a:r>
            <a:r>
              <a:rPr lang="cs-CZ" dirty="0" err="1" smtClean="0"/>
              <a:t>sueño</a:t>
            </a:r>
            <a:r>
              <a:rPr lang="cs-CZ" dirty="0" smtClean="0"/>
              <a:t> de la </a:t>
            </a:r>
            <a:r>
              <a:rPr lang="cs-CZ" dirty="0" err="1" smtClean="0"/>
              <a:t>razón</a:t>
            </a:r>
            <a:r>
              <a:rPr lang="cs-CZ" dirty="0" smtClean="0"/>
              <a:t> </a:t>
            </a:r>
            <a:r>
              <a:rPr lang="cs-CZ" dirty="0" err="1" smtClean="0"/>
              <a:t>produce</a:t>
            </a:r>
            <a:r>
              <a:rPr lang="cs-CZ" dirty="0" smtClean="0"/>
              <a:t> </a:t>
            </a:r>
            <a:r>
              <a:rPr lang="cs-CZ" dirty="0" err="1" smtClean="0"/>
              <a:t>monstruos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&lt;http://commons.wikimedia.org/wiki/File:Capricho_43,_El_sue%C3%B1o_de_la_raz%C3%B3n_produce_monstruos.jpg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8674" name="Picture 2" descr="http://upload.wikimedia.org/wikipedia/commons/thumb/1/14/Capricho_43%2C_El_sue%C3%B1o_de_la_raz%C3%B3n_produce_monstruos.jpg/200px-Capricho_43%2C_El_sue%C3%B1o_de_la_raz%C3%B3n_produce_monstruo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2996952"/>
            <a:ext cx="1728192" cy="25577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desastres</a:t>
            </a:r>
            <a:r>
              <a:rPr lang="cs-CZ" dirty="0" smtClean="0">
                <a:solidFill>
                  <a:srgbClr val="FF0000"/>
                </a:solidFill>
              </a:rPr>
              <a:t> de la </a:t>
            </a:r>
            <a:r>
              <a:rPr lang="cs-CZ" dirty="0" err="1" smtClean="0">
                <a:solidFill>
                  <a:srgbClr val="FF0000"/>
                </a:solidFill>
              </a:rPr>
              <a:t>guerra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serie</a:t>
            </a:r>
            <a:r>
              <a:rPr lang="cs-CZ" dirty="0" smtClean="0"/>
              <a:t> de 82 </a:t>
            </a:r>
            <a:r>
              <a:rPr lang="cs-CZ" dirty="0" err="1" smtClean="0"/>
              <a:t>grabados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muestra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horror y las </a:t>
            </a:r>
            <a:r>
              <a:rPr lang="cs-CZ" dirty="0" err="1" smtClean="0"/>
              <a:t>crueldades</a:t>
            </a:r>
            <a:r>
              <a:rPr lang="cs-CZ" dirty="0" smtClean="0"/>
              <a:t> de la </a:t>
            </a:r>
            <a:r>
              <a:rPr lang="cs-CZ" dirty="0" err="1" smtClean="0"/>
              <a:t>Guerra</a:t>
            </a:r>
            <a:r>
              <a:rPr lang="cs-CZ" dirty="0" smtClean="0"/>
              <a:t> de la </a:t>
            </a:r>
            <a:r>
              <a:rPr lang="cs-CZ" dirty="0" err="1" smtClean="0"/>
              <a:t>Independencia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desastres</a:t>
            </a:r>
            <a:r>
              <a:rPr lang="cs-CZ" dirty="0" smtClean="0">
                <a:solidFill>
                  <a:srgbClr val="FF0000"/>
                </a:solidFill>
              </a:rPr>
              <a:t> de la </a:t>
            </a:r>
            <a:r>
              <a:rPr lang="cs-CZ" dirty="0" err="1" smtClean="0">
                <a:solidFill>
                  <a:srgbClr val="FF0000"/>
                </a:solidFill>
              </a:rPr>
              <a:t>guerra</a:t>
            </a:r>
            <a:r>
              <a:rPr lang="cs-CZ" dirty="0" smtClean="0">
                <a:solidFill>
                  <a:srgbClr val="FF0000"/>
                </a:solidFill>
              </a:rPr>
              <a:t> n.ᵒ30: „</a:t>
            </a:r>
            <a:r>
              <a:rPr lang="cs-CZ" dirty="0" err="1" smtClean="0">
                <a:solidFill>
                  <a:srgbClr val="FF0000"/>
                </a:solidFill>
              </a:rPr>
              <a:t>Estragos</a:t>
            </a:r>
            <a:r>
              <a:rPr lang="cs-CZ" dirty="0" smtClean="0">
                <a:solidFill>
                  <a:srgbClr val="FF0000"/>
                </a:solidFill>
              </a:rPr>
              <a:t> de la </a:t>
            </a:r>
            <a:r>
              <a:rPr lang="cs-CZ" dirty="0" err="1" smtClean="0">
                <a:solidFill>
                  <a:srgbClr val="FF0000"/>
                </a:solidFill>
              </a:rPr>
              <a:t>guerra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solidFill>
                  <a:srgbClr val="FF0000"/>
                </a:solidFill>
                <a:hlinkClick r:id="rId2"/>
              </a:rPr>
              <a:t>&lt;http://commons.wikimedia.org/wiki/File:Goya-Guerra_(30).jpg</a:t>
            </a:r>
            <a:r>
              <a:rPr lang="cs-CZ" sz="1000" dirty="0" smtClean="0">
                <a:solidFill>
                  <a:srgbClr val="FF0000"/>
                </a:solidFill>
              </a:rPr>
              <a:t>&gt;</a:t>
            </a:r>
          </a:p>
          <a:p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9698" name="Picture 2" descr="http://upload.wikimedia.org/wikipedia/commons/thumb/5/5d/Goya-Guerra_%2830%29.jpg/320px-Goya-Guerra_%2830%2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3429000"/>
            <a:ext cx="3048000" cy="2190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Las </a:t>
            </a:r>
            <a:r>
              <a:rPr lang="cs-CZ" dirty="0" err="1" smtClean="0">
                <a:solidFill>
                  <a:srgbClr val="FF0000"/>
                </a:solidFill>
              </a:rPr>
              <a:t>Majas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Maja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Vestida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ambas</a:t>
            </a:r>
            <a:r>
              <a:rPr lang="cs-CZ" dirty="0" smtClean="0"/>
              <a:t> </a:t>
            </a:r>
            <a:r>
              <a:rPr lang="cs-CZ" dirty="0" err="1" smtClean="0"/>
              <a:t>pinturas</a:t>
            </a:r>
            <a:r>
              <a:rPr lang="cs-CZ" dirty="0" smtClean="0"/>
              <a:t> se trata de la </a:t>
            </a:r>
            <a:r>
              <a:rPr lang="cs-CZ" dirty="0" err="1" smtClean="0"/>
              <a:t>misma</a:t>
            </a:r>
            <a:r>
              <a:rPr lang="cs-CZ" dirty="0" smtClean="0"/>
              <a:t> </a:t>
            </a:r>
            <a:r>
              <a:rPr lang="cs-CZ" dirty="0" err="1" smtClean="0"/>
              <a:t>mujer</a:t>
            </a:r>
            <a:r>
              <a:rPr lang="cs-CZ" dirty="0" smtClean="0"/>
              <a:t>, </a:t>
            </a:r>
            <a:r>
              <a:rPr lang="cs-CZ" dirty="0" err="1" smtClean="0"/>
              <a:t>contemporánea</a:t>
            </a:r>
            <a:r>
              <a:rPr lang="cs-CZ" dirty="0" smtClean="0"/>
              <a:t> a </a:t>
            </a:r>
            <a:r>
              <a:rPr lang="cs-CZ" dirty="0" err="1" smtClean="0"/>
              <a:t>Goya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</a:t>
            </a:r>
            <a:r>
              <a:rPr lang="cs-CZ" sz="1200" dirty="0" smtClean="0"/>
              <a:t>3</a:t>
            </a:r>
            <a:r>
              <a:rPr lang="en-US" sz="1200" dirty="0" smtClean="0"/>
              <a:t>-</a:t>
            </a:r>
            <a:r>
              <a:rPr lang="cs-CZ" sz="1200" dirty="0" smtClean="0"/>
              <a:t>02</a:t>
            </a:r>
            <a:r>
              <a:rPr lang="en-US" sz="1200" dirty="0" smtClean="0"/>
              <a:t>-</a:t>
            </a:r>
            <a:r>
              <a:rPr lang="cs-CZ" sz="1200" dirty="0" smtClean="0"/>
              <a:t>01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2"/>
              </a:rPr>
              <a:t>&lt;http://commons.wikimedia.org/wiki/File:Maja_vestida_(Prado).jpg</a:t>
            </a:r>
            <a:r>
              <a:rPr lang="cs-CZ" sz="1200" dirty="0" smtClean="0"/>
              <a:t>&gt;</a:t>
            </a:r>
          </a:p>
          <a:p>
            <a:endParaRPr lang="cs-CZ" sz="1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Maja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Desnuda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Se </a:t>
            </a:r>
            <a:r>
              <a:rPr lang="cs-CZ" dirty="0" err="1" smtClean="0"/>
              <a:t>especula</a:t>
            </a:r>
            <a:r>
              <a:rPr lang="cs-CZ" dirty="0" smtClean="0"/>
              <a:t> </a:t>
            </a:r>
            <a:r>
              <a:rPr lang="cs-CZ" dirty="0" err="1" smtClean="0"/>
              <a:t>quien</a:t>
            </a:r>
            <a:r>
              <a:rPr lang="cs-CZ" dirty="0" smtClean="0"/>
              <a:t> </a:t>
            </a:r>
            <a:r>
              <a:rPr lang="cs-CZ" dirty="0" err="1" smtClean="0"/>
              <a:t>era</a:t>
            </a:r>
            <a:r>
              <a:rPr lang="cs-CZ" dirty="0" smtClean="0"/>
              <a:t> la </a:t>
            </a:r>
            <a:r>
              <a:rPr lang="cs-CZ" dirty="0" err="1" smtClean="0"/>
              <a:t>mujer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pPr>
              <a:buNone/>
            </a:pPr>
            <a:endParaRPr lang="cs-CZ" sz="1000" dirty="0" smtClean="0">
              <a:hlinkClick r:id="rId3"/>
            </a:endParaRPr>
          </a:p>
          <a:p>
            <a:pPr>
              <a:buNone/>
            </a:pPr>
            <a:endParaRPr lang="cs-CZ" sz="1000" i="1" dirty="0" smtClean="0">
              <a:hlinkClick r:id="rId3"/>
            </a:endParaRPr>
          </a:p>
          <a:p>
            <a:r>
              <a:rPr lang="en-US" sz="1200" dirty="0" smtClean="0"/>
              <a:t>[cit. 201</a:t>
            </a:r>
            <a:r>
              <a:rPr lang="cs-CZ" sz="1200" dirty="0" smtClean="0"/>
              <a:t>3</a:t>
            </a:r>
            <a:r>
              <a:rPr lang="en-US" sz="1200" dirty="0" smtClean="0"/>
              <a:t>-</a:t>
            </a:r>
            <a:r>
              <a:rPr lang="cs-CZ" sz="1200" dirty="0" smtClean="0"/>
              <a:t>02</a:t>
            </a:r>
            <a:r>
              <a:rPr lang="en-US" sz="1200" dirty="0" smtClean="0"/>
              <a:t>-</a:t>
            </a:r>
            <a:r>
              <a:rPr lang="cs-CZ" sz="1200" dirty="0" smtClean="0"/>
              <a:t>01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3"/>
              </a:rPr>
              <a:t>&lt;http://commons.wikimedia.org/wiki/File:Maja_desnuda_(museo_del_Prado).jpg</a:t>
            </a:r>
            <a:r>
              <a:rPr lang="cs-CZ" sz="1200" dirty="0" smtClean="0"/>
              <a:t>&gt;</a:t>
            </a:r>
          </a:p>
          <a:p>
            <a:endParaRPr lang="cs-CZ" sz="1200" b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0722" name="Picture 2" descr="http://upload.wikimedia.org/wikipedia/commons/thumb/7/74/Maja_desnuda_%28museo_del_Prado%29.jpg/300px-Maja_desnuda_%28museo_del_Prado%2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752556"/>
            <a:ext cx="3384376" cy="1714752"/>
          </a:xfrm>
          <a:prstGeom prst="rect">
            <a:avLst/>
          </a:prstGeom>
          <a:noFill/>
        </p:spPr>
      </p:pic>
      <p:pic>
        <p:nvPicPr>
          <p:cNvPr id="30724" name="Picture 4" descr="http://upload.wikimedia.org/wikipedia/commons/thumb/a/a8/Maja_vestida_%28Prado%29.jpg/300px-Maja_vestida_%28Prado%2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3752796"/>
            <a:ext cx="3384376" cy="170346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El tres de mayo de 1808 en Madrid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Conocido</a:t>
            </a:r>
            <a:r>
              <a:rPr lang="cs-CZ" dirty="0" smtClean="0"/>
              <a:t> </a:t>
            </a:r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es-ES" dirty="0" smtClean="0">
                <a:solidFill>
                  <a:srgbClr val="FF0000"/>
                </a:solidFill>
              </a:rPr>
              <a:t>Los fusilamientos del tres de mayo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El </a:t>
            </a:r>
            <a:r>
              <a:rPr lang="cs-CZ" dirty="0" err="1" smtClean="0"/>
              <a:t>cuadro</a:t>
            </a:r>
            <a:r>
              <a:rPr lang="cs-CZ" dirty="0" smtClean="0"/>
              <a:t> </a:t>
            </a:r>
            <a:r>
              <a:rPr lang="cs-CZ" dirty="0" err="1" smtClean="0"/>
              <a:t>muestra</a:t>
            </a:r>
            <a:r>
              <a:rPr lang="cs-CZ" dirty="0" smtClean="0"/>
              <a:t> la </a:t>
            </a:r>
            <a:r>
              <a:rPr lang="cs-CZ" dirty="0" err="1" smtClean="0"/>
              <a:t>lucha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pueblo </a:t>
            </a:r>
            <a:r>
              <a:rPr lang="cs-CZ" dirty="0" err="1" smtClean="0"/>
              <a:t>español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la </a:t>
            </a:r>
            <a:r>
              <a:rPr lang="cs-CZ" dirty="0" err="1" smtClean="0"/>
              <a:t>dominación</a:t>
            </a:r>
            <a:r>
              <a:rPr lang="cs-CZ" dirty="0" smtClean="0"/>
              <a:t> </a:t>
            </a:r>
            <a:r>
              <a:rPr lang="cs-CZ" dirty="0" err="1" smtClean="0"/>
              <a:t>francesa</a:t>
            </a:r>
            <a:r>
              <a:rPr lang="cs-CZ" dirty="0" smtClean="0"/>
              <a:t> (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inicio</a:t>
            </a:r>
            <a:r>
              <a:rPr lang="cs-CZ" dirty="0" smtClean="0"/>
              <a:t> de la </a:t>
            </a:r>
            <a:r>
              <a:rPr lang="cs-CZ" dirty="0" err="1" smtClean="0"/>
              <a:t>Guerra</a:t>
            </a:r>
            <a:r>
              <a:rPr lang="cs-CZ" dirty="0" smtClean="0"/>
              <a:t> de la </a:t>
            </a:r>
            <a:r>
              <a:rPr lang="cs-CZ" dirty="0" err="1" smtClean="0"/>
              <a:t>Independencia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&lt;http://commons.wikimedia.org/wiki/File:El_Tres_de_Mayo,_by_Francisco_de_Goya,_from_Prado_in_Google_Earth.jpg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El Tres de Mayo, by Francisco de Goya, from Prado in Google Eart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564904"/>
            <a:ext cx="3528392" cy="272190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Pinturas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negras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serie</a:t>
            </a:r>
            <a:r>
              <a:rPr lang="cs-CZ" dirty="0" smtClean="0"/>
              <a:t> de 14 </a:t>
            </a:r>
            <a:r>
              <a:rPr lang="cs-CZ" dirty="0" err="1" smtClean="0"/>
              <a:t>obras</a:t>
            </a:r>
            <a:r>
              <a:rPr lang="cs-CZ" dirty="0" smtClean="0"/>
              <a:t> </a:t>
            </a:r>
            <a:r>
              <a:rPr lang="cs-CZ" dirty="0" err="1" smtClean="0"/>
              <a:t>murales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Las </a:t>
            </a:r>
            <a:r>
              <a:rPr lang="cs-CZ" dirty="0" err="1" smtClean="0"/>
              <a:t>pintó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decoración</a:t>
            </a:r>
            <a:r>
              <a:rPr lang="cs-CZ" dirty="0" smtClean="0"/>
              <a:t> de las </a:t>
            </a:r>
            <a:r>
              <a:rPr lang="cs-CZ" dirty="0" err="1" smtClean="0"/>
              <a:t>paredes</a:t>
            </a:r>
            <a:r>
              <a:rPr lang="cs-CZ" dirty="0" smtClean="0"/>
              <a:t> de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casa</a:t>
            </a:r>
            <a:r>
              <a:rPr lang="cs-CZ" dirty="0" smtClean="0"/>
              <a:t> – </a:t>
            </a:r>
            <a:r>
              <a:rPr lang="cs-CZ" i="1" dirty="0" smtClean="0"/>
              <a:t>la </a:t>
            </a:r>
            <a:r>
              <a:rPr lang="cs-CZ" i="1" dirty="0" err="1" smtClean="0"/>
              <a:t>Quinta</a:t>
            </a:r>
            <a:r>
              <a:rPr lang="cs-CZ" i="1" dirty="0" smtClean="0"/>
              <a:t> de </a:t>
            </a:r>
            <a:r>
              <a:rPr lang="cs-CZ" i="1" dirty="0" err="1" smtClean="0"/>
              <a:t>Sordo</a:t>
            </a:r>
            <a:endParaRPr lang="cs-CZ" i="1" dirty="0" smtClean="0"/>
          </a:p>
          <a:p>
            <a:r>
              <a:rPr lang="cs-CZ" dirty="0" smtClean="0"/>
              <a:t>Las </a:t>
            </a:r>
            <a:r>
              <a:rPr lang="cs-CZ" dirty="0" err="1" smtClean="0"/>
              <a:t>pintó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profundo</a:t>
            </a:r>
            <a:r>
              <a:rPr lang="cs-CZ" dirty="0" smtClean="0"/>
              <a:t> </a:t>
            </a:r>
            <a:r>
              <a:rPr lang="cs-CZ" dirty="0" err="1" smtClean="0"/>
              <a:t>pesimismo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colores</a:t>
            </a:r>
            <a:r>
              <a:rPr lang="cs-CZ" dirty="0" smtClean="0"/>
              <a:t> </a:t>
            </a:r>
            <a:r>
              <a:rPr lang="cs-CZ" dirty="0" err="1" smtClean="0"/>
              <a:t>dominantes</a:t>
            </a:r>
            <a:r>
              <a:rPr lang="cs-CZ" dirty="0" smtClean="0"/>
              <a:t> – </a:t>
            </a:r>
            <a:r>
              <a:rPr lang="cs-CZ" dirty="0" err="1" smtClean="0"/>
              <a:t>negro</a:t>
            </a:r>
            <a:r>
              <a:rPr lang="cs-CZ" dirty="0" smtClean="0"/>
              <a:t>, </a:t>
            </a:r>
            <a:r>
              <a:rPr lang="cs-CZ" dirty="0" err="1" smtClean="0"/>
              <a:t>gris</a:t>
            </a:r>
            <a:r>
              <a:rPr lang="cs-CZ" dirty="0" smtClean="0"/>
              <a:t>, </a:t>
            </a:r>
            <a:r>
              <a:rPr lang="cs-CZ" dirty="0" err="1" smtClean="0"/>
              <a:t>ocre</a:t>
            </a:r>
            <a:r>
              <a:rPr lang="cs-CZ" dirty="0" smtClean="0"/>
              <a:t> y </a:t>
            </a:r>
            <a:r>
              <a:rPr lang="cs-CZ" dirty="0" err="1" smtClean="0"/>
              <a:t>marrón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Saturno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devorando</a:t>
            </a:r>
            <a:r>
              <a:rPr lang="cs-CZ" dirty="0" smtClean="0">
                <a:solidFill>
                  <a:srgbClr val="FF0000"/>
                </a:solidFill>
              </a:rPr>
              <a:t> a </a:t>
            </a:r>
            <a:r>
              <a:rPr lang="cs-CZ" dirty="0" err="1" smtClean="0">
                <a:solidFill>
                  <a:srgbClr val="FF0000"/>
                </a:solidFill>
              </a:rPr>
              <a:t>su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hijo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&lt;http://commons.wikimedia.org/wiki/File:Francisco_de_Goya,_Saturno_devorando_a_su_hijo_(1819-1823).jpg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2770" name="Picture 2" descr="http://upload.wikimedia.org/wikipedia/commons/thumb/8/82/Francisco_de_Goya%2C_Saturno_devorando_a_su_hijo_%281819-1823%29.jpg/200px-Francisco_de_Goya%2C_Saturno_devorando_a_su_hijo_%281819-1823%2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564904"/>
            <a:ext cx="1669551" cy="306362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Pablo</a:t>
            </a:r>
            <a:r>
              <a:rPr lang="cs-CZ" dirty="0" smtClean="0">
                <a:solidFill>
                  <a:srgbClr val="FF0000"/>
                </a:solidFill>
              </a:rPr>
              <a:t> Picasso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Pintor</a:t>
            </a:r>
            <a:r>
              <a:rPr lang="cs-CZ" dirty="0" smtClean="0"/>
              <a:t> y </a:t>
            </a:r>
            <a:r>
              <a:rPr lang="cs-CZ" dirty="0" err="1" smtClean="0"/>
              <a:t>escultor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movimiento</a:t>
            </a:r>
            <a:r>
              <a:rPr lang="cs-CZ" dirty="0" smtClean="0"/>
              <a:t> </a:t>
            </a:r>
            <a:r>
              <a:rPr lang="cs-CZ" dirty="0" err="1" smtClean="0"/>
              <a:t>cubista</a:t>
            </a:r>
            <a:endParaRPr lang="cs-CZ" dirty="0" smtClean="0"/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completo</a:t>
            </a:r>
            <a:r>
              <a:rPr lang="cs-CZ" dirty="0" smtClean="0"/>
              <a:t> - </a:t>
            </a:r>
            <a:r>
              <a:rPr lang="es-ES" dirty="0" smtClean="0"/>
              <a:t>Pablo Diego José Francisco de Paula Juan Nepomuceno María de los Remedios Cipriano de la Santísima Trinidad Ruiz y Picasso</a:t>
            </a:r>
            <a:endParaRPr lang="cs-CZ" dirty="0" smtClean="0"/>
          </a:p>
          <a:p>
            <a:r>
              <a:rPr lang="cs-CZ" dirty="0" smtClean="0"/>
              <a:t>1881 – 1973</a:t>
            </a:r>
          </a:p>
          <a:p>
            <a:r>
              <a:rPr lang="cs-CZ" dirty="0" err="1" smtClean="0"/>
              <a:t>Aunque</a:t>
            </a:r>
            <a:r>
              <a:rPr lang="cs-CZ" dirty="0" smtClean="0"/>
              <a:t> </a:t>
            </a:r>
            <a:r>
              <a:rPr lang="cs-CZ" dirty="0" err="1" smtClean="0"/>
              <a:t>nació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Málaga</a:t>
            </a:r>
            <a:r>
              <a:rPr lang="cs-CZ" dirty="0" smtClean="0"/>
              <a:t>, </a:t>
            </a:r>
            <a:r>
              <a:rPr lang="cs-CZ" dirty="0" err="1" smtClean="0"/>
              <a:t>casi</a:t>
            </a:r>
            <a:r>
              <a:rPr lang="cs-CZ" dirty="0" smtClean="0"/>
              <a:t> </a:t>
            </a:r>
            <a:r>
              <a:rPr lang="cs-CZ" dirty="0" err="1" smtClean="0"/>
              <a:t>toda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vida </a:t>
            </a:r>
            <a:r>
              <a:rPr lang="cs-CZ" dirty="0" err="1" smtClean="0"/>
              <a:t>pasó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Francia</a:t>
            </a:r>
          </a:p>
          <a:p>
            <a:r>
              <a:rPr lang="cs-CZ" dirty="0" err="1" smtClean="0"/>
              <a:t>Uno</a:t>
            </a:r>
            <a:r>
              <a:rPr lang="cs-CZ" dirty="0" smtClean="0"/>
              <a:t> de los </a:t>
            </a:r>
            <a:r>
              <a:rPr lang="cs-CZ" dirty="0" err="1" smtClean="0"/>
              <a:t>mayores</a:t>
            </a:r>
            <a:r>
              <a:rPr lang="cs-CZ" dirty="0" smtClean="0"/>
              <a:t> </a:t>
            </a:r>
            <a:r>
              <a:rPr lang="cs-CZ" dirty="0" err="1" smtClean="0"/>
              <a:t>artistas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siglo XX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padre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movimiento</a:t>
            </a:r>
            <a:r>
              <a:rPr lang="cs-CZ" dirty="0" smtClean="0"/>
              <a:t> </a:t>
            </a:r>
            <a:r>
              <a:rPr lang="cs-CZ" dirty="0" err="1" smtClean="0"/>
              <a:t>cubista</a:t>
            </a:r>
            <a:endParaRPr lang="cs-CZ" dirty="0" smtClean="0"/>
          </a:p>
          <a:p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hizo</a:t>
            </a:r>
            <a:r>
              <a:rPr lang="cs-CZ" dirty="0" smtClean="0"/>
              <a:t> </a:t>
            </a:r>
            <a:r>
              <a:rPr lang="cs-CZ" dirty="0" err="1" smtClean="0"/>
              <a:t>cerámica</a:t>
            </a:r>
            <a:r>
              <a:rPr lang="cs-CZ" dirty="0" smtClean="0"/>
              <a:t>,  </a:t>
            </a:r>
            <a:r>
              <a:rPr lang="cs-CZ" dirty="0" err="1" smtClean="0"/>
              <a:t>pintó</a:t>
            </a:r>
            <a:r>
              <a:rPr lang="cs-CZ" dirty="0" smtClean="0"/>
              <a:t> </a:t>
            </a:r>
            <a:r>
              <a:rPr lang="cs-CZ" dirty="0" err="1" smtClean="0"/>
              <a:t>murales</a:t>
            </a:r>
            <a:r>
              <a:rPr lang="cs-CZ" dirty="0" smtClean="0"/>
              <a:t>, </a:t>
            </a:r>
            <a:r>
              <a:rPr lang="cs-CZ" dirty="0" err="1" smtClean="0"/>
              <a:t>escribió</a:t>
            </a:r>
            <a:r>
              <a:rPr lang="cs-CZ" dirty="0" smtClean="0"/>
              <a:t> </a:t>
            </a:r>
            <a:r>
              <a:rPr lang="cs-CZ" dirty="0" err="1" smtClean="0"/>
              <a:t>teatro</a:t>
            </a:r>
            <a:r>
              <a:rPr lang="cs-CZ" dirty="0" smtClean="0"/>
              <a:t>, </a:t>
            </a:r>
            <a:r>
              <a:rPr lang="cs-CZ" dirty="0" err="1" smtClean="0"/>
              <a:t>ilustró</a:t>
            </a:r>
            <a:r>
              <a:rPr lang="cs-CZ" dirty="0" smtClean="0"/>
              <a:t> </a:t>
            </a:r>
            <a:r>
              <a:rPr lang="cs-CZ" dirty="0" err="1" smtClean="0"/>
              <a:t>libros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pintura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española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partir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siglo XVI (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Renacimiento</a:t>
            </a:r>
            <a:r>
              <a:rPr lang="cs-CZ" dirty="0" smtClean="0"/>
              <a:t>) la </a:t>
            </a:r>
            <a:r>
              <a:rPr lang="cs-CZ" dirty="0" err="1" smtClean="0"/>
              <a:t>pintura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r>
              <a:rPr lang="cs-CZ" dirty="0" smtClean="0"/>
              <a:t> ha </a:t>
            </a:r>
            <a:r>
              <a:rPr lang="cs-CZ" dirty="0" err="1" smtClean="0"/>
              <a:t>conseguido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fama</a:t>
            </a:r>
            <a:r>
              <a:rPr lang="cs-CZ" dirty="0" smtClean="0"/>
              <a:t> </a:t>
            </a:r>
            <a:r>
              <a:rPr lang="cs-CZ" dirty="0" err="1" smtClean="0"/>
              <a:t>mundial</a:t>
            </a:r>
            <a:r>
              <a:rPr lang="cs-CZ" dirty="0" smtClean="0"/>
              <a:t>. </a:t>
            </a:r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muchos</a:t>
            </a:r>
            <a:r>
              <a:rPr lang="cs-CZ" dirty="0" smtClean="0"/>
              <a:t> </a:t>
            </a:r>
            <a:r>
              <a:rPr lang="cs-CZ" dirty="0" err="1" smtClean="0"/>
              <a:t>pintores</a:t>
            </a:r>
            <a:r>
              <a:rPr lang="cs-CZ" dirty="0" smtClean="0"/>
              <a:t> </a:t>
            </a:r>
            <a:r>
              <a:rPr lang="cs-CZ" dirty="0" err="1" smtClean="0"/>
              <a:t>españoles</a:t>
            </a:r>
            <a:r>
              <a:rPr lang="cs-CZ" dirty="0" smtClean="0"/>
              <a:t> </a:t>
            </a:r>
            <a:r>
              <a:rPr lang="cs-CZ" dirty="0" err="1" smtClean="0"/>
              <a:t>famosos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mencionar</a:t>
            </a:r>
            <a:r>
              <a:rPr lang="cs-CZ" dirty="0" smtClean="0"/>
              <a:t> la </a:t>
            </a:r>
            <a:r>
              <a:rPr lang="cs-CZ" dirty="0" err="1" smtClean="0"/>
              <a:t>pintura</a:t>
            </a:r>
            <a:r>
              <a:rPr lang="cs-CZ" dirty="0" smtClean="0"/>
              <a:t> </a:t>
            </a:r>
            <a:r>
              <a:rPr lang="cs-CZ" dirty="0" err="1" smtClean="0"/>
              <a:t>rupestre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paleolítico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&lt;http://commons.wikimedia.org/wiki/File:Pablo_picasso_1.jpg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3794" name="Picture 2" descr="Pablo picasso 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484784"/>
            <a:ext cx="3168352" cy="39274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principios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su</a:t>
            </a:r>
            <a:r>
              <a:rPr lang="cs-CZ" dirty="0" smtClean="0">
                <a:solidFill>
                  <a:srgbClr val="FF0000"/>
                </a:solidFill>
              </a:rPr>
              <a:t> obra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Período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azul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Pintó</a:t>
            </a:r>
            <a:r>
              <a:rPr lang="cs-CZ" dirty="0" smtClean="0"/>
              <a:t> los </a:t>
            </a:r>
            <a:r>
              <a:rPr lang="cs-CZ" dirty="0" err="1" smtClean="0"/>
              <a:t>cuadros</a:t>
            </a:r>
            <a:r>
              <a:rPr lang="cs-CZ" dirty="0" smtClean="0"/>
              <a:t> </a:t>
            </a:r>
            <a:r>
              <a:rPr lang="cs-CZ" dirty="0" err="1" smtClean="0"/>
              <a:t>oscuros</a:t>
            </a:r>
            <a:r>
              <a:rPr lang="cs-CZ" dirty="0" smtClean="0"/>
              <a:t> de </a:t>
            </a:r>
            <a:r>
              <a:rPr lang="cs-CZ" dirty="0" err="1" smtClean="0"/>
              <a:t>colores</a:t>
            </a:r>
            <a:r>
              <a:rPr lang="cs-CZ" dirty="0" smtClean="0"/>
              <a:t> </a:t>
            </a:r>
            <a:r>
              <a:rPr lang="cs-CZ" dirty="0" err="1" smtClean="0"/>
              <a:t>azules</a:t>
            </a:r>
            <a:r>
              <a:rPr lang="cs-CZ" dirty="0" smtClean="0"/>
              <a:t> y </a:t>
            </a:r>
            <a:r>
              <a:rPr lang="cs-CZ" dirty="0" err="1" smtClean="0"/>
              <a:t>verdes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cuadros</a:t>
            </a:r>
            <a:r>
              <a:rPr lang="cs-CZ" dirty="0" smtClean="0"/>
              <a:t> </a:t>
            </a:r>
            <a:r>
              <a:rPr lang="cs-CZ" dirty="0" err="1" smtClean="0"/>
              <a:t>melancólicos</a:t>
            </a:r>
            <a:r>
              <a:rPr lang="cs-CZ" dirty="0" smtClean="0"/>
              <a:t> y </a:t>
            </a:r>
            <a:r>
              <a:rPr lang="cs-CZ" dirty="0" err="1" smtClean="0"/>
              <a:t>tristes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guitarra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viejo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&lt;http://en.wikipedia.org/wiki/File:Old_guitarist_chicago.jpg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8914" name="Picture 2" descr="http://upload.wikimedia.org/wikipedia/en/thumb/b/bc/Old_guitarist_chicago.jpg/220px-Old_guitarist_chica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095500" cy="30861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Período</a:t>
            </a:r>
            <a:r>
              <a:rPr lang="cs-CZ" dirty="0" smtClean="0">
                <a:solidFill>
                  <a:srgbClr val="FF0000"/>
                </a:solidFill>
              </a:rPr>
              <a:t> rosa</a:t>
            </a:r>
          </a:p>
          <a:p>
            <a:r>
              <a:rPr lang="cs-CZ" dirty="0" smtClean="0"/>
              <a:t>Los </a:t>
            </a:r>
            <a:r>
              <a:rPr lang="cs-CZ" dirty="0" err="1" smtClean="0"/>
              <a:t>cuadros</a:t>
            </a:r>
            <a:r>
              <a:rPr lang="cs-CZ" dirty="0" smtClean="0"/>
              <a:t> son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alegres</a:t>
            </a:r>
            <a:r>
              <a:rPr lang="cs-CZ" dirty="0" smtClean="0"/>
              <a:t> de </a:t>
            </a:r>
            <a:r>
              <a:rPr lang="cs-CZ" dirty="0" err="1" smtClean="0"/>
              <a:t>color</a:t>
            </a:r>
            <a:r>
              <a:rPr lang="cs-CZ" dirty="0" smtClean="0"/>
              <a:t> </a:t>
            </a:r>
            <a:r>
              <a:rPr lang="cs-CZ" dirty="0" err="1" smtClean="0"/>
              <a:t>roja</a:t>
            </a:r>
            <a:r>
              <a:rPr lang="cs-CZ" dirty="0" smtClean="0"/>
              <a:t> y </a:t>
            </a:r>
            <a:r>
              <a:rPr lang="cs-CZ" dirty="0" err="1" smtClean="0"/>
              <a:t>naranja</a:t>
            </a:r>
            <a:endParaRPr lang="cs-CZ" dirty="0" smtClean="0"/>
          </a:p>
          <a:p>
            <a:r>
              <a:rPr lang="cs-CZ" dirty="0" err="1" smtClean="0"/>
              <a:t>Arlequines</a:t>
            </a:r>
            <a:r>
              <a:rPr lang="cs-CZ" dirty="0" smtClean="0"/>
              <a:t>, </a:t>
            </a:r>
            <a:r>
              <a:rPr lang="cs-CZ" dirty="0" err="1" smtClean="0"/>
              <a:t>payasos</a:t>
            </a:r>
            <a:r>
              <a:rPr lang="cs-CZ" dirty="0" smtClean="0"/>
              <a:t> y </a:t>
            </a:r>
            <a:r>
              <a:rPr lang="cs-CZ" dirty="0" err="1" smtClean="0"/>
              <a:t>artistas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circo</a:t>
            </a:r>
            <a:r>
              <a:rPr lang="cs-CZ" dirty="0" smtClean="0"/>
              <a:t> </a:t>
            </a:r>
            <a:r>
              <a:rPr lang="cs-CZ" dirty="0" err="1" smtClean="0"/>
              <a:t>aparecen</a:t>
            </a:r>
            <a:r>
              <a:rPr lang="cs-CZ" dirty="0" smtClean="0"/>
              <a:t> </a:t>
            </a:r>
            <a:r>
              <a:rPr lang="cs-CZ" dirty="0" err="1" smtClean="0"/>
              <a:t>mucho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cuadros</a:t>
            </a:r>
            <a:r>
              <a:rPr lang="cs-CZ" dirty="0" smtClean="0"/>
              <a:t> </a:t>
            </a:r>
            <a:r>
              <a:rPr lang="cs-CZ" dirty="0" err="1" smtClean="0"/>
              <a:t>durante</a:t>
            </a:r>
            <a:r>
              <a:rPr lang="cs-CZ" dirty="0" smtClean="0"/>
              <a:t> </a:t>
            </a:r>
            <a:r>
              <a:rPr lang="cs-CZ" dirty="0" err="1" smtClean="0"/>
              <a:t>este</a:t>
            </a:r>
            <a:r>
              <a:rPr lang="cs-CZ" dirty="0" smtClean="0"/>
              <a:t> </a:t>
            </a:r>
            <a:r>
              <a:rPr lang="cs-CZ" dirty="0" err="1" smtClean="0"/>
              <a:t>período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familia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saltimbanquis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endParaRPr lang="cs-CZ" sz="1000" dirty="0" smtClean="0">
              <a:solidFill>
                <a:srgbClr val="FF0000"/>
              </a:solidFill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solidFill>
                  <a:srgbClr val="FF0000"/>
                </a:solidFill>
                <a:hlinkClick r:id="rId2"/>
              </a:rPr>
              <a:t>&lt;http://en.wikipedia.org/wiki/File:Family_of_Saltimbanques.JPG</a:t>
            </a:r>
            <a:r>
              <a:rPr lang="cs-CZ" sz="1000" dirty="0" smtClean="0">
                <a:solidFill>
                  <a:srgbClr val="FF0000"/>
                </a:solidFill>
              </a:rPr>
              <a:t>&gt;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7890" name="Picture 2" descr="http://upload.wikimedia.org/wikipedia/en/thumb/c/ca/Family_of_Saltimbanques.JPG/200px-Family_of_Saltimbanqu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140968"/>
            <a:ext cx="2376264" cy="21861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Guernica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Dibujado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1937 </a:t>
            </a:r>
            <a:r>
              <a:rPr lang="cs-CZ" dirty="0" err="1" smtClean="0"/>
              <a:t>durante</a:t>
            </a:r>
            <a:r>
              <a:rPr lang="cs-CZ" dirty="0" smtClean="0"/>
              <a:t> la </a:t>
            </a:r>
            <a:r>
              <a:rPr lang="cs-CZ" dirty="0" err="1" smtClean="0"/>
              <a:t>Guerra</a:t>
            </a:r>
            <a:r>
              <a:rPr lang="cs-CZ" dirty="0" smtClean="0"/>
              <a:t> Civil </a:t>
            </a:r>
            <a:r>
              <a:rPr lang="cs-CZ" dirty="0" err="1" smtClean="0"/>
              <a:t>Española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pintó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mes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reacción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bombardeo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pueblo  </a:t>
            </a:r>
            <a:r>
              <a:rPr lang="cs-CZ" dirty="0" err="1" smtClean="0"/>
              <a:t>Guernica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las </a:t>
            </a:r>
            <a:r>
              <a:rPr lang="cs-CZ" dirty="0" err="1" smtClean="0"/>
              <a:t>armas</a:t>
            </a:r>
            <a:r>
              <a:rPr lang="cs-CZ" dirty="0" smtClean="0"/>
              <a:t> </a:t>
            </a:r>
            <a:r>
              <a:rPr lang="cs-CZ" dirty="0" err="1" smtClean="0"/>
              <a:t>alemanas</a:t>
            </a:r>
            <a:r>
              <a:rPr lang="cs-CZ" dirty="0" smtClean="0"/>
              <a:t> e </a:t>
            </a:r>
            <a:r>
              <a:rPr lang="cs-CZ" dirty="0" err="1" smtClean="0"/>
              <a:t>italianas</a:t>
            </a:r>
            <a:endParaRPr lang="cs-CZ" dirty="0" smtClean="0"/>
          </a:p>
          <a:p>
            <a:r>
              <a:rPr lang="cs-CZ" dirty="0" err="1" smtClean="0"/>
              <a:t>Muestra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sufrimiento</a:t>
            </a:r>
            <a:r>
              <a:rPr lang="cs-CZ" dirty="0" smtClean="0"/>
              <a:t> de los </a:t>
            </a:r>
            <a:r>
              <a:rPr lang="cs-CZ" dirty="0" err="1" smtClean="0"/>
              <a:t>seres</a:t>
            </a:r>
            <a:r>
              <a:rPr lang="cs-CZ" dirty="0" smtClean="0"/>
              <a:t> </a:t>
            </a:r>
            <a:r>
              <a:rPr lang="cs-CZ" dirty="0" err="1" smtClean="0"/>
              <a:t>humanos</a:t>
            </a:r>
            <a:r>
              <a:rPr lang="cs-CZ" dirty="0" smtClean="0"/>
              <a:t> </a:t>
            </a:r>
            <a:r>
              <a:rPr lang="cs-CZ" dirty="0" err="1" smtClean="0"/>
              <a:t>inocentes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&lt;http://en.wikipedia.org/wiki/File:PicassoGuernica.jpg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5842" name="Picture 2" descr="http://upload.wikimedia.org/wikipedia/en/thumb/7/74/PicassoGuernica.jpg/350px-PicassoGuern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4136386" cy="18554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Las </a:t>
            </a:r>
            <a:r>
              <a:rPr lang="cs-CZ" dirty="0" err="1" smtClean="0">
                <a:solidFill>
                  <a:srgbClr val="FF0000"/>
                </a:solidFill>
              </a:rPr>
              <a:t>Meninas</a:t>
            </a:r>
            <a:r>
              <a:rPr lang="cs-CZ" dirty="0" smtClean="0">
                <a:solidFill>
                  <a:srgbClr val="FF0000"/>
                </a:solidFill>
              </a:rPr>
              <a:t> (Picasso)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Picasso </a:t>
            </a:r>
            <a:r>
              <a:rPr lang="cs-CZ" dirty="0" err="1" smtClean="0"/>
              <a:t>pintó</a:t>
            </a:r>
            <a:r>
              <a:rPr lang="cs-CZ" dirty="0" smtClean="0"/>
              <a:t> </a:t>
            </a:r>
            <a:r>
              <a:rPr lang="cs-CZ" dirty="0" err="1" smtClean="0"/>
              <a:t>este</a:t>
            </a:r>
            <a:r>
              <a:rPr lang="cs-CZ" dirty="0" smtClean="0"/>
              <a:t> </a:t>
            </a:r>
            <a:r>
              <a:rPr lang="cs-CZ" dirty="0" err="1" smtClean="0"/>
              <a:t>cuadro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homenaje</a:t>
            </a:r>
            <a:r>
              <a:rPr lang="cs-CZ" dirty="0" smtClean="0"/>
              <a:t> a </a:t>
            </a:r>
            <a:r>
              <a:rPr lang="cs-CZ" dirty="0" err="1" smtClean="0"/>
              <a:t>Diego</a:t>
            </a:r>
            <a:r>
              <a:rPr lang="cs-CZ" dirty="0" smtClean="0"/>
              <a:t> </a:t>
            </a:r>
            <a:r>
              <a:rPr lang="cs-CZ" dirty="0" err="1" smtClean="0"/>
              <a:t>Velázquez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&lt;http://en.wikipedia.org/wiki/File:PabloPicasso_Meninas.jpg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6866" name="Picture 2" descr="http://upload.wikimedia.org/wikipedia/en/thumb/e/e4/PabloPicasso_Meninas.jpg/200px-PabloPicasso_Menina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924944"/>
            <a:ext cx="2808312" cy="20781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escultor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La </a:t>
            </a:r>
            <a:r>
              <a:rPr lang="cs-CZ" dirty="0" err="1" smtClean="0"/>
              <a:t>escultura</a:t>
            </a:r>
            <a:r>
              <a:rPr lang="cs-CZ" dirty="0" smtClean="0"/>
              <a:t> </a:t>
            </a:r>
            <a:r>
              <a:rPr lang="cs-CZ" dirty="0" err="1" smtClean="0"/>
              <a:t>cubista</a:t>
            </a:r>
            <a:r>
              <a:rPr lang="cs-CZ" dirty="0" smtClean="0"/>
              <a:t> sin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hecha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Pablo</a:t>
            </a:r>
            <a:r>
              <a:rPr lang="cs-CZ" dirty="0" smtClean="0"/>
              <a:t> Picasso </a:t>
            </a:r>
          </a:p>
          <a:p>
            <a:r>
              <a:rPr lang="cs-CZ" dirty="0" err="1" smtClean="0"/>
              <a:t>Erigida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Chicago</a:t>
            </a:r>
          </a:p>
          <a:p>
            <a:r>
              <a:rPr lang="cs-CZ" dirty="0" smtClean="0"/>
              <a:t>15.2 m </a:t>
            </a:r>
            <a:r>
              <a:rPr lang="cs-CZ" dirty="0" err="1" smtClean="0"/>
              <a:t>alta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&lt;http://en.wikipedia.org/wiki/File:2004-09-07_1800x2400_chicago_picasso.jpg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9938" name="Picture 2" descr="2004-09-07 1800x2400 chicago picass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276872"/>
            <a:ext cx="2304256" cy="30761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Salvador </a:t>
            </a:r>
            <a:r>
              <a:rPr lang="cs-CZ" dirty="0" err="1" smtClean="0">
                <a:solidFill>
                  <a:srgbClr val="FF0000"/>
                </a:solidFill>
              </a:rPr>
              <a:t>Dalí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representante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surrealismo</a:t>
            </a:r>
            <a:endParaRPr lang="cs-CZ" dirty="0" smtClean="0"/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completo</a:t>
            </a:r>
            <a:r>
              <a:rPr lang="cs-CZ" dirty="0" smtClean="0"/>
              <a:t> - </a:t>
            </a:r>
            <a:r>
              <a:rPr lang="es-ES" dirty="0" smtClean="0"/>
              <a:t>Salvador Felipe Jacinto Dalí i Domènech</a:t>
            </a:r>
            <a:r>
              <a:rPr lang="cs-CZ" dirty="0" smtClean="0"/>
              <a:t>, </a:t>
            </a:r>
            <a:r>
              <a:rPr lang="cs-CZ" dirty="0" err="1" smtClean="0"/>
              <a:t>Marqués</a:t>
            </a:r>
            <a:r>
              <a:rPr lang="cs-CZ" dirty="0" smtClean="0"/>
              <a:t> de </a:t>
            </a:r>
            <a:r>
              <a:rPr lang="cs-CZ" dirty="0" err="1" smtClean="0"/>
              <a:t>Dalí</a:t>
            </a:r>
            <a:r>
              <a:rPr lang="cs-CZ" dirty="0" smtClean="0"/>
              <a:t> de </a:t>
            </a:r>
            <a:r>
              <a:rPr lang="cs-CZ" dirty="0" err="1" smtClean="0"/>
              <a:t>Púbol</a:t>
            </a:r>
            <a:r>
              <a:rPr lang="cs-CZ" dirty="0" smtClean="0"/>
              <a:t>  (1904 – 1989)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Pintor</a:t>
            </a:r>
            <a:r>
              <a:rPr lang="cs-CZ" dirty="0" smtClean="0"/>
              <a:t>, </a:t>
            </a:r>
            <a:r>
              <a:rPr lang="cs-CZ" dirty="0" err="1" smtClean="0"/>
              <a:t>escultor</a:t>
            </a:r>
            <a:r>
              <a:rPr lang="cs-CZ" dirty="0" smtClean="0"/>
              <a:t>, </a:t>
            </a:r>
            <a:r>
              <a:rPr lang="cs-CZ" dirty="0" err="1" smtClean="0"/>
              <a:t>grabador</a:t>
            </a:r>
            <a:r>
              <a:rPr lang="cs-CZ" dirty="0" smtClean="0"/>
              <a:t>, </a:t>
            </a:r>
            <a:r>
              <a:rPr lang="cs-CZ" dirty="0" err="1" smtClean="0"/>
              <a:t>escritor</a:t>
            </a:r>
            <a:r>
              <a:rPr lang="cs-CZ" dirty="0" smtClean="0"/>
              <a:t>, </a:t>
            </a:r>
            <a:r>
              <a:rPr lang="cs-CZ" dirty="0" err="1" smtClean="0"/>
              <a:t>escenógrafo</a:t>
            </a:r>
            <a:endParaRPr lang="cs-CZ" dirty="0" smtClean="0"/>
          </a:p>
          <a:p>
            <a:r>
              <a:rPr lang="cs-CZ" dirty="0" err="1" smtClean="0"/>
              <a:t>También</a:t>
            </a:r>
            <a:r>
              <a:rPr lang="cs-CZ" dirty="0" smtClean="0"/>
              <a:t> se </a:t>
            </a:r>
            <a:r>
              <a:rPr lang="cs-CZ" dirty="0" err="1" smtClean="0"/>
              <a:t>dedicó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diseño</a:t>
            </a:r>
            <a:r>
              <a:rPr lang="cs-CZ" dirty="0" smtClean="0"/>
              <a:t> de </a:t>
            </a:r>
            <a:r>
              <a:rPr lang="cs-CZ" dirty="0" err="1" smtClean="0"/>
              <a:t>joyería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Amaba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 err="1" smtClean="0"/>
              <a:t>exagerado</a:t>
            </a:r>
            <a:r>
              <a:rPr lang="cs-CZ" dirty="0" smtClean="0"/>
              <a:t> y </a:t>
            </a:r>
            <a:r>
              <a:rPr lang="cs-CZ" dirty="0" err="1" smtClean="0"/>
              <a:t>adorado</a:t>
            </a:r>
            <a:r>
              <a:rPr lang="cs-CZ" dirty="0" smtClean="0"/>
              <a:t>, </a:t>
            </a:r>
            <a:r>
              <a:rPr lang="cs-CZ" dirty="0" err="1" smtClean="0"/>
              <a:t>amaba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lujo</a:t>
            </a:r>
            <a:r>
              <a:rPr lang="cs-CZ" dirty="0" smtClean="0"/>
              <a:t> y la </a:t>
            </a:r>
            <a:r>
              <a:rPr lang="cs-CZ" dirty="0" err="1" smtClean="0"/>
              <a:t>moda</a:t>
            </a:r>
            <a:r>
              <a:rPr lang="cs-CZ" dirty="0" smtClean="0"/>
              <a:t> </a:t>
            </a:r>
            <a:r>
              <a:rPr lang="cs-CZ" dirty="0" err="1" smtClean="0"/>
              <a:t>oriental</a:t>
            </a:r>
            <a:r>
              <a:rPr lang="cs-CZ" dirty="0" smtClean="0"/>
              <a:t>, </a:t>
            </a:r>
            <a:r>
              <a:rPr lang="cs-CZ" dirty="0" err="1" smtClean="0"/>
              <a:t>amaba</a:t>
            </a:r>
            <a:r>
              <a:rPr lang="cs-CZ" dirty="0" smtClean="0"/>
              <a:t> </a:t>
            </a:r>
            <a:r>
              <a:rPr lang="cs-CZ" dirty="0" err="1" smtClean="0"/>
              <a:t>atraer</a:t>
            </a:r>
            <a:r>
              <a:rPr lang="cs-CZ" dirty="0" smtClean="0"/>
              <a:t> la </a:t>
            </a:r>
            <a:r>
              <a:rPr lang="cs-CZ" dirty="0" err="1" smtClean="0"/>
              <a:t>atención</a:t>
            </a:r>
            <a:r>
              <a:rPr lang="cs-CZ" dirty="0" smtClean="0"/>
              <a:t> </a:t>
            </a:r>
            <a:r>
              <a:rPr lang="cs-CZ" dirty="0" err="1" smtClean="0"/>
              <a:t>pública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últimos</a:t>
            </a:r>
            <a:r>
              <a:rPr lang="cs-CZ" dirty="0" smtClean="0"/>
              <a:t> </a:t>
            </a:r>
            <a:r>
              <a:rPr lang="cs-CZ" dirty="0" err="1" smtClean="0"/>
              <a:t>años</a:t>
            </a:r>
            <a:r>
              <a:rPr lang="cs-CZ" dirty="0" smtClean="0"/>
              <a:t> de vida </a:t>
            </a:r>
            <a:r>
              <a:rPr lang="cs-CZ" dirty="0" err="1" smtClean="0"/>
              <a:t>vivía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torre </a:t>
            </a:r>
            <a:r>
              <a:rPr lang="cs-CZ" dirty="0" err="1" smtClean="0"/>
              <a:t>llamada</a:t>
            </a:r>
            <a:r>
              <a:rPr lang="cs-CZ" dirty="0" smtClean="0"/>
              <a:t> </a:t>
            </a:r>
            <a:r>
              <a:rPr lang="cs-CZ" i="1" dirty="0" err="1" smtClean="0"/>
              <a:t>Galatea</a:t>
            </a:r>
            <a:r>
              <a:rPr lang="cs-CZ" dirty="0" smtClean="0"/>
              <a:t> – </a:t>
            </a:r>
            <a:r>
              <a:rPr lang="cs-CZ" dirty="0" err="1" smtClean="0"/>
              <a:t>nombrado</a:t>
            </a:r>
            <a:r>
              <a:rPr lang="cs-CZ" dirty="0" smtClean="0"/>
              <a:t> </a:t>
            </a:r>
            <a:r>
              <a:rPr lang="cs-CZ" dirty="0" err="1" smtClean="0"/>
              <a:t>según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mujer</a:t>
            </a:r>
            <a:r>
              <a:rPr lang="cs-CZ" dirty="0" smtClean="0"/>
              <a:t> Gala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&lt;http://en.wikipedia.org/wiki/File:Salvador_Dal%C3%AD_1939.jpg&gt;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&lt;http://cs.wikipedia.org/wiki/Soubor:Salvador_Dali_NYWTS.jpg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0962" name="Picture 2" descr="Salvador Dalí 193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204864"/>
            <a:ext cx="2381250" cy="3057526"/>
          </a:xfrm>
          <a:prstGeom prst="rect">
            <a:avLst/>
          </a:prstGeom>
          <a:noFill/>
        </p:spPr>
      </p:pic>
      <p:pic>
        <p:nvPicPr>
          <p:cNvPr id="40964" name="Picture 4" descr="Salvador Dali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2276872"/>
            <a:ext cx="2143125" cy="28479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persistencia</a:t>
            </a:r>
            <a:r>
              <a:rPr lang="cs-CZ" dirty="0" smtClean="0">
                <a:solidFill>
                  <a:srgbClr val="FF0000"/>
                </a:solidFill>
              </a:rPr>
              <a:t> de la </a:t>
            </a:r>
            <a:r>
              <a:rPr lang="cs-CZ" dirty="0" err="1" smtClean="0">
                <a:solidFill>
                  <a:srgbClr val="FF0000"/>
                </a:solidFill>
              </a:rPr>
              <a:t>memoria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Su</a:t>
            </a:r>
            <a:r>
              <a:rPr lang="cs-CZ" dirty="0" smtClean="0"/>
              <a:t> obra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famosa</a:t>
            </a:r>
            <a:endParaRPr lang="cs-CZ" dirty="0" smtClean="0"/>
          </a:p>
          <a:p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llamada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relojes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blandos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De </a:t>
            </a:r>
            <a:r>
              <a:rPr lang="cs-CZ" dirty="0" err="1" smtClean="0"/>
              <a:t>estilo</a:t>
            </a:r>
            <a:r>
              <a:rPr lang="cs-CZ" dirty="0" smtClean="0"/>
              <a:t> surrealista</a:t>
            </a:r>
          </a:p>
          <a:p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fondo</a:t>
            </a:r>
            <a:r>
              <a:rPr lang="cs-CZ" dirty="0" smtClean="0"/>
              <a:t> </a:t>
            </a:r>
            <a:r>
              <a:rPr lang="cs-CZ" dirty="0" err="1" smtClean="0"/>
              <a:t>aparece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mar</a:t>
            </a:r>
            <a:r>
              <a:rPr lang="cs-CZ" dirty="0" smtClean="0"/>
              <a:t> y a la </a:t>
            </a:r>
            <a:r>
              <a:rPr lang="cs-CZ" dirty="0" err="1" smtClean="0"/>
              <a:t>derecha</a:t>
            </a:r>
            <a:r>
              <a:rPr lang="cs-CZ" dirty="0" smtClean="0"/>
              <a:t> </a:t>
            </a:r>
            <a:r>
              <a:rPr lang="cs-CZ" dirty="0" err="1" smtClean="0"/>
              <a:t>rocas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reloj</a:t>
            </a:r>
            <a:r>
              <a:rPr lang="cs-CZ" dirty="0" smtClean="0"/>
              <a:t> de </a:t>
            </a:r>
            <a:r>
              <a:rPr lang="cs-CZ" dirty="0" err="1" smtClean="0"/>
              <a:t>bolsa</a:t>
            </a:r>
            <a:r>
              <a:rPr lang="cs-CZ" dirty="0" smtClean="0"/>
              <a:t> y 3 </a:t>
            </a:r>
            <a:r>
              <a:rPr lang="cs-CZ" dirty="0" err="1" smtClean="0"/>
              <a:t>relojes</a:t>
            </a:r>
            <a:r>
              <a:rPr lang="cs-CZ" dirty="0" smtClean="0"/>
              <a:t> </a:t>
            </a:r>
            <a:r>
              <a:rPr lang="cs-CZ" dirty="0" err="1" smtClean="0"/>
              <a:t>blandos</a:t>
            </a:r>
            <a:r>
              <a:rPr lang="cs-CZ" dirty="0" smtClean="0"/>
              <a:t>, </a:t>
            </a:r>
            <a:r>
              <a:rPr lang="cs-CZ" dirty="0" err="1" smtClean="0"/>
              <a:t>deformados</a:t>
            </a:r>
            <a:endParaRPr lang="cs-CZ" dirty="0" smtClean="0"/>
          </a:p>
          <a:p>
            <a:r>
              <a:rPr lang="es-ES" dirty="0" smtClean="0"/>
              <a:t>Los relojes, como la memoria, se han reblandecido por el paso del tiempo₁</a:t>
            </a:r>
            <a:endParaRPr lang="cs-CZ" dirty="0" smtClean="0"/>
          </a:p>
          <a:p>
            <a:endParaRPr lang="cs-CZ" sz="1300" dirty="0" smtClean="0"/>
          </a:p>
          <a:p>
            <a:r>
              <a:rPr lang="en-US" sz="1300" dirty="0" smtClean="0"/>
              <a:t>[cit. 201</a:t>
            </a:r>
            <a:r>
              <a:rPr lang="cs-CZ" sz="1300" dirty="0" smtClean="0"/>
              <a:t>3</a:t>
            </a:r>
            <a:r>
              <a:rPr lang="en-US" sz="1300" dirty="0" smtClean="0"/>
              <a:t>-</a:t>
            </a:r>
            <a:r>
              <a:rPr lang="cs-CZ" sz="1300" dirty="0" smtClean="0"/>
              <a:t>02</a:t>
            </a:r>
            <a:r>
              <a:rPr lang="en-US" sz="1300" dirty="0" smtClean="0"/>
              <a:t>-</a:t>
            </a:r>
            <a:r>
              <a:rPr lang="cs-CZ" sz="1300" dirty="0" smtClean="0"/>
              <a:t>01</a:t>
            </a:r>
            <a:r>
              <a:rPr lang="en-US" sz="1300" dirty="0" smtClean="0"/>
              <a:t>] </a:t>
            </a:r>
            <a:r>
              <a:rPr lang="cs-CZ" sz="1300" dirty="0" smtClean="0"/>
              <a:t>Pod licencí </a:t>
            </a:r>
            <a:r>
              <a:rPr lang="cs-CZ" sz="1300" dirty="0" err="1" smtClean="0"/>
              <a:t>Creative</a:t>
            </a:r>
            <a:r>
              <a:rPr lang="cs-CZ" sz="1300" dirty="0" smtClean="0"/>
              <a:t> </a:t>
            </a:r>
            <a:r>
              <a:rPr lang="cs-CZ" sz="1300" dirty="0" err="1" smtClean="0"/>
              <a:t>Commons</a:t>
            </a:r>
            <a:r>
              <a:rPr lang="cs-CZ" sz="1300" dirty="0" smtClean="0"/>
              <a:t> na WWW: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200" dirty="0" smtClean="0">
                <a:hlinkClick r:id="rId2"/>
              </a:rPr>
              <a:t>&lt;http://es.</a:t>
            </a:r>
            <a:r>
              <a:rPr lang="cs-CZ" sz="1200" dirty="0" err="1" smtClean="0">
                <a:hlinkClick r:id="rId2"/>
              </a:rPr>
              <a:t>wikipedia.org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wiki</a:t>
            </a:r>
            <a:r>
              <a:rPr lang="cs-CZ" sz="1200" dirty="0" smtClean="0">
                <a:hlinkClick r:id="rId2"/>
              </a:rPr>
              <a:t>/La_</a:t>
            </a:r>
            <a:r>
              <a:rPr lang="cs-CZ" sz="1200" dirty="0" err="1" smtClean="0">
                <a:hlinkClick r:id="rId2"/>
              </a:rPr>
              <a:t>persistencia</a:t>
            </a:r>
            <a:r>
              <a:rPr lang="cs-CZ" sz="1200" dirty="0" smtClean="0">
                <a:hlinkClick r:id="rId2"/>
              </a:rPr>
              <a:t>_de_la_</a:t>
            </a:r>
            <a:r>
              <a:rPr lang="cs-CZ" sz="1200" dirty="0" err="1" smtClean="0">
                <a:hlinkClick r:id="rId2"/>
              </a:rPr>
              <a:t>memoria</a:t>
            </a:r>
            <a:r>
              <a:rPr lang="cs-CZ" sz="1200" dirty="0" smtClean="0"/>
              <a:t>&gt;</a:t>
            </a:r>
          </a:p>
          <a:p>
            <a:pPr marL="514350" indent="-514350">
              <a:buFont typeface="+mj-lt"/>
              <a:buAutoNum type="arabicPeriod"/>
            </a:pPr>
            <a:endParaRPr lang="cs-CZ" sz="1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200" dirty="0" smtClean="0"/>
              <a:t>[cit. 201</a:t>
            </a:r>
            <a:r>
              <a:rPr lang="cs-CZ" sz="1200" dirty="0" smtClean="0"/>
              <a:t>3</a:t>
            </a:r>
            <a:r>
              <a:rPr lang="en-US" sz="1200" dirty="0" smtClean="0"/>
              <a:t>-</a:t>
            </a:r>
            <a:r>
              <a:rPr lang="cs-CZ" sz="1200" dirty="0" smtClean="0"/>
              <a:t>02</a:t>
            </a:r>
            <a:r>
              <a:rPr lang="en-US" sz="1200" dirty="0" smtClean="0"/>
              <a:t>-</a:t>
            </a:r>
            <a:r>
              <a:rPr lang="cs-CZ" sz="1200" dirty="0" smtClean="0"/>
              <a:t>01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3"/>
              </a:rPr>
              <a:t>&lt;http://en.wikipedia.org/wiki/File:The_Persistence_of_Memory.jpg</a:t>
            </a:r>
            <a:r>
              <a:rPr lang="cs-CZ" sz="12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1986" name="Picture 2" descr="http://upload.wikimedia.org/wikipedia/en/thumb/d/dd/The_Persistence_of_Memory.jpg/300px-The_Persistence_of_Memor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204864"/>
            <a:ext cx="3528392" cy="2599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Un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perro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andaluz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En</a:t>
            </a:r>
            <a:r>
              <a:rPr lang="cs-CZ" dirty="0" smtClean="0"/>
              <a:t> 1929 </a:t>
            </a:r>
            <a:r>
              <a:rPr lang="cs-CZ" dirty="0" err="1" smtClean="0"/>
              <a:t>colaboró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 Luis </a:t>
            </a:r>
            <a:r>
              <a:rPr lang="cs-CZ" dirty="0" err="1" smtClean="0"/>
              <a:t>Buñuel</a:t>
            </a:r>
            <a:r>
              <a:rPr lang="cs-CZ" dirty="0" smtClean="0"/>
              <a:t> (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director</a:t>
            </a:r>
            <a:r>
              <a:rPr lang="cs-CZ" dirty="0" smtClean="0"/>
              <a:t> de </a:t>
            </a:r>
            <a:r>
              <a:rPr lang="cs-CZ" dirty="0" err="1" smtClean="0"/>
              <a:t>cine</a:t>
            </a:r>
            <a:r>
              <a:rPr lang="cs-CZ" dirty="0" smtClean="0"/>
              <a:t>) y </a:t>
            </a:r>
            <a:r>
              <a:rPr lang="cs-CZ" dirty="0" err="1" smtClean="0"/>
              <a:t>juntos</a:t>
            </a:r>
            <a:r>
              <a:rPr lang="cs-CZ" dirty="0" smtClean="0"/>
              <a:t> </a:t>
            </a:r>
            <a:r>
              <a:rPr lang="cs-CZ" dirty="0" err="1" smtClean="0"/>
              <a:t>escribieron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guión</a:t>
            </a:r>
            <a:r>
              <a:rPr lang="cs-CZ" dirty="0" smtClean="0"/>
              <a:t> de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perro</a:t>
            </a:r>
            <a:r>
              <a:rPr lang="cs-CZ" i="1" dirty="0" smtClean="0"/>
              <a:t> </a:t>
            </a:r>
            <a:r>
              <a:rPr lang="cs-CZ" i="1" dirty="0" err="1" smtClean="0"/>
              <a:t>andaluz</a:t>
            </a:r>
            <a:endParaRPr lang="cs-CZ" i="1" dirty="0" smtClean="0"/>
          </a:p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cortometraje</a:t>
            </a:r>
            <a:r>
              <a:rPr lang="cs-CZ" dirty="0" smtClean="0"/>
              <a:t> de 17 </a:t>
            </a:r>
            <a:r>
              <a:rPr lang="cs-CZ" dirty="0" err="1" smtClean="0"/>
              <a:t>minutos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película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significativa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cine</a:t>
            </a:r>
            <a:r>
              <a:rPr lang="cs-CZ" dirty="0" smtClean="0"/>
              <a:t> surrealista</a:t>
            </a:r>
          </a:p>
          <a:p>
            <a:r>
              <a:rPr lang="cs-CZ" dirty="0" smtClean="0"/>
              <a:t>Las </a:t>
            </a:r>
            <a:r>
              <a:rPr lang="cs-CZ" dirty="0" err="1" smtClean="0"/>
              <a:t>escenas</a:t>
            </a:r>
            <a:r>
              <a:rPr lang="cs-CZ" dirty="0" smtClean="0"/>
              <a:t> se </a:t>
            </a:r>
            <a:r>
              <a:rPr lang="cs-CZ" dirty="0" err="1" smtClean="0"/>
              <a:t>basan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los </a:t>
            </a:r>
            <a:r>
              <a:rPr lang="cs-CZ" dirty="0" err="1" smtClean="0"/>
              <a:t>sueños</a:t>
            </a:r>
            <a:r>
              <a:rPr lang="cs-CZ" dirty="0" smtClean="0"/>
              <a:t> de los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autores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Las </a:t>
            </a:r>
            <a:r>
              <a:rPr lang="cs-CZ" sz="4000" dirty="0" err="1" smtClean="0">
                <a:solidFill>
                  <a:srgbClr val="FF0000"/>
                </a:solidFill>
              </a:rPr>
              <a:t>pinturas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en</a:t>
            </a:r>
            <a:r>
              <a:rPr lang="cs-CZ" sz="4000" dirty="0" smtClean="0">
                <a:solidFill>
                  <a:srgbClr val="FF0000"/>
                </a:solidFill>
              </a:rPr>
              <a:t> la </a:t>
            </a:r>
            <a:r>
              <a:rPr lang="cs-CZ" sz="4000" dirty="0" err="1" smtClean="0">
                <a:solidFill>
                  <a:srgbClr val="FF0000"/>
                </a:solidFill>
              </a:rPr>
              <a:t>Cueva</a:t>
            </a:r>
            <a:r>
              <a:rPr lang="cs-CZ" sz="4000" dirty="0" smtClean="0">
                <a:solidFill>
                  <a:srgbClr val="FF0000"/>
                </a:solidFill>
              </a:rPr>
              <a:t> de </a:t>
            </a:r>
            <a:r>
              <a:rPr lang="cs-CZ" sz="4000" dirty="0" err="1" smtClean="0">
                <a:solidFill>
                  <a:srgbClr val="FF0000"/>
                </a:solidFill>
              </a:rPr>
              <a:t>Altamira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Las </a:t>
            </a:r>
            <a:r>
              <a:rPr lang="cs-CZ" dirty="0" err="1" smtClean="0"/>
              <a:t>pinturas</a:t>
            </a:r>
            <a:r>
              <a:rPr lang="cs-CZ" dirty="0" smtClean="0"/>
              <a:t> de </a:t>
            </a:r>
            <a:r>
              <a:rPr lang="cs-CZ" dirty="0" err="1" smtClean="0"/>
              <a:t>Altamira</a:t>
            </a:r>
            <a:r>
              <a:rPr lang="cs-CZ" dirty="0" smtClean="0"/>
              <a:t> </a:t>
            </a:r>
            <a:r>
              <a:rPr lang="cs-CZ" dirty="0" err="1" smtClean="0"/>
              <a:t>representan</a:t>
            </a:r>
            <a:r>
              <a:rPr lang="cs-CZ" dirty="0" smtClean="0"/>
              <a:t> </a:t>
            </a:r>
            <a:r>
              <a:rPr lang="cs-CZ" dirty="0" err="1" smtClean="0"/>
              <a:t>unas</a:t>
            </a:r>
            <a:r>
              <a:rPr lang="cs-CZ" dirty="0" smtClean="0"/>
              <a:t> de las </a:t>
            </a:r>
            <a:r>
              <a:rPr lang="cs-CZ" dirty="0" err="1" smtClean="0"/>
              <a:t>obras</a:t>
            </a:r>
            <a:r>
              <a:rPr lang="cs-CZ" dirty="0" smtClean="0"/>
              <a:t> </a:t>
            </a:r>
            <a:r>
              <a:rPr lang="cs-CZ" dirty="0" err="1" smtClean="0"/>
              <a:t>maestras</a:t>
            </a:r>
            <a:r>
              <a:rPr lang="cs-CZ" dirty="0" smtClean="0"/>
              <a:t> de la </a:t>
            </a:r>
            <a:r>
              <a:rPr lang="cs-CZ" dirty="0" err="1" smtClean="0"/>
              <a:t>pintura</a:t>
            </a:r>
            <a:r>
              <a:rPr lang="cs-CZ" dirty="0" smtClean="0"/>
              <a:t> </a:t>
            </a:r>
            <a:r>
              <a:rPr lang="cs-CZ" dirty="0" err="1" smtClean="0"/>
              <a:t>rupestre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Paleolítico</a:t>
            </a:r>
            <a:endParaRPr lang="cs-CZ" dirty="0" smtClean="0"/>
          </a:p>
          <a:p>
            <a:r>
              <a:rPr lang="cs-CZ" dirty="0" err="1" smtClean="0"/>
              <a:t>Fueron</a:t>
            </a:r>
            <a:r>
              <a:rPr lang="cs-CZ" dirty="0" smtClean="0"/>
              <a:t> </a:t>
            </a:r>
            <a:r>
              <a:rPr lang="cs-CZ" dirty="0" err="1" smtClean="0"/>
              <a:t>descubiertas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1879</a:t>
            </a:r>
          </a:p>
          <a:p>
            <a:r>
              <a:rPr lang="cs-CZ" dirty="0" smtClean="0"/>
              <a:t>En la </a:t>
            </a:r>
            <a:r>
              <a:rPr lang="cs-CZ" dirty="0" err="1" smtClean="0"/>
              <a:t>Cueva</a:t>
            </a:r>
            <a:r>
              <a:rPr lang="cs-CZ" dirty="0" smtClean="0"/>
              <a:t> de Altamira </a:t>
            </a:r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pinturas</a:t>
            </a:r>
            <a:r>
              <a:rPr lang="cs-CZ" dirty="0" smtClean="0"/>
              <a:t> y </a:t>
            </a:r>
            <a:r>
              <a:rPr lang="cs-CZ" dirty="0" err="1" smtClean="0"/>
              <a:t>grabados</a:t>
            </a:r>
            <a:r>
              <a:rPr lang="cs-CZ" dirty="0" smtClean="0"/>
              <a:t> de </a:t>
            </a:r>
            <a:r>
              <a:rPr lang="cs-CZ" dirty="0" err="1" smtClean="0"/>
              <a:t>bisontes</a:t>
            </a:r>
            <a:r>
              <a:rPr lang="cs-CZ" dirty="0" smtClean="0"/>
              <a:t>, </a:t>
            </a:r>
            <a:r>
              <a:rPr lang="cs-CZ" dirty="0" err="1" smtClean="0"/>
              <a:t>cabras</a:t>
            </a:r>
            <a:r>
              <a:rPr lang="cs-CZ" dirty="0" smtClean="0"/>
              <a:t>, </a:t>
            </a:r>
            <a:r>
              <a:rPr lang="cs-CZ" dirty="0" err="1" smtClean="0"/>
              <a:t>caballos</a:t>
            </a:r>
            <a:r>
              <a:rPr lang="cs-CZ" dirty="0" smtClean="0"/>
              <a:t>, </a:t>
            </a:r>
            <a:r>
              <a:rPr lang="cs-CZ" dirty="0" err="1" smtClean="0"/>
              <a:t>ciervos</a:t>
            </a:r>
            <a:r>
              <a:rPr lang="cs-CZ" dirty="0" smtClean="0"/>
              <a:t> y </a:t>
            </a:r>
            <a:r>
              <a:rPr lang="cs-CZ" dirty="0" err="1" smtClean="0"/>
              <a:t>manos</a:t>
            </a:r>
            <a:r>
              <a:rPr lang="cs-CZ" dirty="0" smtClean="0"/>
              <a:t> </a:t>
            </a:r>
            <a:r>
              <a:rPr lang="cs-CZ" smtClean="0"/>
              <a:t>humanas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Cueva</a:t>
            </a:r>
            <a:r>
              <a:rPr lang="cs-CZ" dirty="0" smtClean="0"/>
              <a:t> de </a:t>
            </a:r>
            <a:r>
              <a:rPr lang="cs-CZ" dirty="0" err="1" smtClean="0"/>
              <a:t>Altamira</a:t>
            </a:r>
            <a:r>
              <a:rPr lang="cs-CZ" dirty="0" smtClean="0"/>
              <a:t> </a:t>
            </a:r>
            <a:r>
              <a:rPr lang="cs-CZ" dirty="0" err="1" smtClean="0"/>
              <a:t>fue</a:t>
            </a:r>
            <a:r>
              <a:rPr lang="cs-CZ" dirty="0" smtClean="0"/>
              <a:t> </a:t>
            </a:r>
            <a:r>
              <a:rPr lang="cs-CZ" dirty="0" err="1" smtClean="0"/>
              <a:t>declarada</a:t>
            </a:r>
            <a:r>
              <a:rPr lang="cs-CZ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endParaRPr lang="cs-CZ" i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escultura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un</a:t>
            </a:r>
            <a:r>
              <a:rPr lang="cs-CZ" dirty="0" smtClean="0">
                <a:solidFill>
                  <a:srgbClr val="FF0000"/>
                </a:solidFill>
              </a:rPr>
              <a:t> elefante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Un</a:t>
            </a:r>
            <a:r>
              <a:rPr lang="cs-CZ" dirty="0" smtClean="0"/>
              <a:t> elefante de </a:t>
            </a:r>
            <a:r>
              <a:rPr lang="cs-CZ" dirty="0" err="1" smtClean="0"/>
              <a:t>patas</a:t>
            </a:r>
            <a:r>
              <a:rPr lang="cs-CZ" dirty="0" smtClean="0"/>
              <a:t> </a:t>
            </a:r>
            <a:r>
              <a:rPr lang="cs-CZ" dirty="0" err="1" smtClean="0"/>
              <a:t>alargadas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pirámide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lomo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elefante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&lt;http://commons.wikimedia.org/wiki/File:London_Dali_Exhibition.jpg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2/25/London_Dali_Exhibition.jpg/200px-London_Dali_Exhibit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132856"/>
            <a:ext cx="2304256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Joan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Miró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representante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surrealismo</a:t>
            </a:r>
            <a:endParaRPr lang="cs-CZ" dirty="0" smtClean="0"/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completo</a:t>
            </a:r>
            <a:r>
              <a:rPr lang="cs-CZ" dirty="0" smtClean="0"/>
              <a:t> - </a:t>
            </a:r>
            <a:r>
              <a:rPr lang="es-ES" dirty="0" smtClean="0"/>
              <a:t>Joan Miró i Ferrà </a:t>
            </a:r>
            <a:r>
              <a:rPr lang="cs-CZ" dirty="0" smtClean="0"/>
              <a:t>(1893 – 1983)</a:t>
            </a:r>
          </a:p>
          <a:p>
            <a:r>
              <a:rPr lang="cs-CZ" dirty="0" err="1" smtClean="0"/>
              <a:t>Pintor</a:t>
            </a:r>
            <a:r>
              <a:rPr lang="cs-CZ" dirty="0" smtClean="0"/>
              <a:t>, </a:t>
            </a:r>
            <a:r>
              <a:rPr lang="cs-CZ" dirty="0" err="1" smtClean="0"/>
              <a:t>escultor</a:t>
            </a:r>
            <a:r>
              <a:rPr lang="cs-CZ" dirty="0" smtClean="0"/>
              <a:t>, </a:t>
            </a:r>
            <a:r>
              <a:rPr lang="cs-CZ" dirty="0" err="1" smtClean="0"/>
              <a:t>grabador</a:t>
            </a:r>
            <a:r>
              <a:rPr lang="cs-CZ" dirty="0" smtClean="0"/>
              <a:t>, </a:t>
            </a:r>
            <a:r>
              <a:rPr lang="cs-CZ" dirty="0" err="1" smtClean="0"/>
              <a:t>ceramista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&lt;http://en.wikipedia.org/wiki/File:Portrait_of_Joan_Miro,_Barcelona_1935_June_13.jpg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8130" name="Picture 2" descr="http://upload.wikimedia.org/wikipedia/commons/thumb/5/5c/Portrait_of_Joan_Miro%2C_Barcelona_1935_June_13.jpg/220px-Portrait_of_Joan_Miro%2C_Barcelona_1935_June_1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996952"/>
            <a:ext cx="2095500" cy="2667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escultura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Mujer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botella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&lt;http://commons.wikimedia.org/wiki/File:Femme_Bouteille.jpg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Mujer</a:t>
            </a:r>
            <a:r>
              <a:rPr lang="cs-CZ" dirty="0" smtClean="0">
                <a:solidFill>
                  <a:srgbClr val="FF0000"/>
                </a:solidFill>
              </a:rPr>
              <a:t> y </a:t>
            </a:r>
            <a:r>
              <a:rPr lang="cs-CZ" dirty="0" err="1" smtClean="0">
                <a:solidFill>
                  <a:srgbClr val="FF0000"/>
                </a:solidFill>
              </a:rPr>
              <a:t>pájaro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&lt;http://commons.wikimedia.org/wiki/File:Dona_i_Ocell.JPG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e/e1/Femme_Bouteille.jpg/250px-Femme_Bouteill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852936"/>
            <a:ext cx="3674807" cy="2454771"/>
          </a:xfrm>
          <a:prstGeom prst="rect">
            <a:avLst/>
          </a:prstGeom>
          <a:noFill/>
        </p:spPr>
      </p:pic>
      <p:pic>
        <p:nvPicPr>
          <p:cNvPr id="49154" name="Picture 2" descr="http://upload.wikimedia.org/wikipedia/commons/thumb/c/cb/Dona_i_Ocell.JPG/220px-Dona_i_Ocell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2492896"/>
            <a:ext cx="1682563" cy="322746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cerámica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mural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Mural cerámico en Wilhelm-Hack-Museum de </a:t>
            </a:r>
            <a:r>
              <a:rPr lang="cs-CZ" dirty="0" err="1" smtClean="0">
                <a:solidFill>
                  <a:srgbClr val="FF0000"/>
                </a:solidFill>
              </a:rPr>
              <a:t>Ludwigshafen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Alemania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&lt;http://commons.wikimedia.org/wiki/File:Miro-Wand_in_Ludwigshafen_06.jpg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0180" name="Picture 4" descr="http://upload.wikimedia.org/wikipedia/commons/thumb/a/aa/Miro-Wand_in_Ludwigshafen_06.jpg/750px-Miro-Wand_in_Ludwigshafen_0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212976"/>
            <a:ext cx="7143750" cy="22383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Cueva</a:t>
            </a:r>
            <a:r>
              <a:rPr lang="cs-CZ" sz="2000" dirty="0" smtClean="0">
                <a:hlinkClick r:id="rId2"/>
              </a:rPr>
              <a:t>_de_</a:t>
            </a:r>
            <a:r>
              <a:rPr lang="cs-CZ" sz="2000" dirty="0" err="1" smtClean="0">
                <a:hlinkClick r:id="rId2"/>
              </a:rPr>
              <a:t>Altamira</a:t>
            </a:r>
            <a:r>
              <a:rPr lang="cs-CZ" sz="2000" dirty="0" smtClean="0">
                <a:hlinkClick r:id="rId2"/>
              </a:rPr>
              <a:t>#</a:t>
            </a:r>
            <a:r>
              <a:rPr lang="cs-CZ" sz="2000" dirty="0" err="1" smtClean="0">
                <a:hlinkClick r:id="rId2"/>
              </a:rPr>
              <a:t>Historia</a:t>
            </a:r>
            <a:r>
              <a:rPr lang="cs-CZ" sz="2000" dirty="0" smtClean="0">
                <a:hlinkClick r:id="rId2"/>
              </a:rPr>
              <a:t>_</a:t>
            </a:r>
            <a:r>
              <a:rPr lang="cs-CZ" sz="2000" dirty="0" err="1" smtClean="0">
                <a:hlinkClick r:id="rId2"/>
              </a:rPr>
              <a:t>del</a:t>
            </a:r>
            <a:r>
              <a:rPr lang="cs-CZ" sz="2000" dirty="0" smtClean="0">
                <a:hlinkClick r:id="rId2"/>
              </a:rPr>
              <a:t>_</a:t>
            </a:r>
            <a:r>
              <a:rPr lang="cs-CZ" sz="2000" dirty="0" err="1" smtClean="0">
                <a:hlinkClick r:id="rId2"/>
              </a:rPr>
              <a:t>descubrimiento</a:t>
            </a:r>
            <a:r>
              <a:rPr lang="cs-CZ" sz="2000" dirty="0" smtClean="0">
                <a:hlinkClick r:id="rId2"/>
              </a:rPr>
              <a:t>_y_</a:t>
            </a:r>
            <a:r>
              <a:rPr lang="cs-CZ" sz="2000" dirty="0" err="1" smtClean="0">
                <a:hlinkClick r:id="rId2"/>
              </a:rPr>
              <a:t>reconocimiento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http://es.</a:t>
            </a:r>
            <a:r>
              <a:rPr lang="cs-CZ" sz="2000" dirty="0" err="1" smtClean="0">
                <a:hlinkClick r:id="rId3"/>
              </a:rPr>
              <a:t>wikipedia.org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wiki</a:t>
            </a:r>
            <a:r>
              <a:rPr lang="cs-CZ" sz="2000" dirty="0" smtClean="0">
                <a:hlinkClick r:id="rId3"/>
              </a:rPr>
              <a:t>/El_</a:t>
            </a:r>
            <a:r>
              <a:rPr lang="cs-CZ" sz="2000" dirty="0" err="1" smtClean="0">
                <a:hlinkClick r:id="rId3"/>
              </a:rPr>
              <a:t>Greco</a:t>
            </a:r>
            <a:r>
              <a:rPr lang="cs-CZ" sz="2000" dirty="0" smtClean="0">
                <a:hlinkClick r:id="rId3"/>
              </a:rPr>
              <a:t>#</a:t>
            </a:r>
            <a:r>
              <a:rPr lang="cs-CZ" sz="2000" dirty="0" err="1" smtClean="0">
                <a:hlinkClick r:id="rId3"/>
              </a:rPr>
              <a:t>Llegada</a:t>
            </a:r>
            <a:r>
              <a:rPr lang="cs-CZ" sz="2000" dirty="0" smtClean="0">
                <a:hlinkClick r:id="rId3"/>
              </a:rPr>
              <a:t>_a_Toledo_y_</a:t>
            </a:r>
            <a:r>
              <a:rPr lang="cs-CZ" sz="2000" dirty="0" err="1" smtClean="0">
                <a:hlinkClick r:id="rId3"/>
              </a:rPr>
              <a:t>primeras</a:t>
            </a:r>
            <a:r>
              <a:rPr lang="cs-CZ" sz="2000" dirty="0" smtClean="0">
                <a:hlinkClick r:id="rId3"/>
              </a:rPr>
              <a:t>_</a:t>
            </a:r>
            <a:r>
              <a:rPr lang="cs-CZ" sz="2000" dirty="0" err="1" smtClean="0">
                <a:hlinkClick r:id="rId3"/>
              </a:rPr>
              <a:t>obras</a:t>
            </a:r>
            <a:r>
              <a:rPr lang="cs-CZ" sz="2000" dirty="0" smtClean="0">
                <a:hlinkClick r:id="rId3"/>
              </a:rPr>
              <a:t>_</a:t>
            </a:r>
            <a:r>
              <a:rPr lang="cs-CZ" sz="2000" dirty="0" err="1" smtClean="0">
                <a:hlinkClick r:id="rId3"/>
              </a:rPr>
              <a:t>maestras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http://es.</a:t>
            </a:r>
            <a:r>
              <a:rPr lang="cs-CZ" sz="2000" dirty="0" err="1" smtClean="0">
                <a:hlinkClick r:id="rId4"/>
              </a:rPr>
              <a:t>wikipedia.org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wiki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Diego</a:t>
            </a:r>
            <a:r>
              <a:rPr lang="cs-CZ" sz="2000" dirty="0" smtClean="0">
                <a:hlinkClick r:id="rId4"/>
              </a:rPr>
              <a:t>_Vel%C3%A1zquez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http://en.wikipedia.org/wiki/Goya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http://es.</a:t>
            </a:r>
            <a:r>
              <a:rPr lang="cs-CZ" sz="2000" dirty="0" err="1" smtClean="0">
                <a:hlinkClick r:id="rId6"/>
              </a:rPr>
              <a:t>wikipedia.org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wiki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Pablo</a:t>
            </a:r>
            <a:r>
              <a:rPr lang="cs-CZ" sz="2000" dirty="0" smtClean="0">
                <a:hlinkClick r:id="rId6"/>
              </a:rPr>
              <a:t>_Picasso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http://es.</a:t>
            </a:r>
            <a:r>
              <a:rPr lang="cs-CZ" sz="2000" dirty="0" err="1" smtClean="0">
                <a:hlinkClick r:id="rId7"/>
              </a:rPr>
              <a:t>wikipedia.org</a:t>
            </a:r>
            <a:r>
              <a:rPr lang="cs-CZ" sz="2000" dirty="0" smtClean="0">
                <a:hlinkClick r:id="rId7"/>
              </a:rPr>
              <a:t>/</a:t>
            </a:r>
            <a:r>
              <a:rPr lang="cs-CZ" sz="2000" dirty="0" err="1" smtClean="0">
                <a:hlinkClick r:id="rId7"/>
              </a:rPr>
              <a:t>wiki</a:t>
            </a:r>
            <a:r>
              <a:rPr lang="cs-CZ" sz="2000" dirty="0" smtClean="0">
                <a:hlinkClick r:id="rId7"/>
              </a:rPr>
              <a:t>/Salvador_Dal%C3%AD</a:t>
            </a:r>
            <a:endParaRPr lang="cs-CZ" sz="2000" dirty="0" smtClean="0"/>
          </a:p>
          <a:p>
            <a:r>
              <a:rPr lang="cs-CZ" sz="2000" dirty="0" smtClean="0">
                <a:hlinkClick r:id="rId8"/>
              </a:rPr>
              <a:t>http://es.</a:t>
            </a:r>
            <a:r>
              <a:rPr lang="cs-CZ" sz="2000" dirty="0" err="1" smtClean="0">
                <a:hlinkClick r:id="rId8"/>
              </a:rPr>
              <a:t>wikipedia.org</a:t>
            </a:r>
            <a:r>
              <a:rPr lang="cs-CZ" sz="2000" dirty="0" smtClean="0">
                <a:hlinkClick r:id="rId8"/>
              </a:rPr>
              <a:t>/</a:t>
            </a:r>
            <a:r>
              <a:rPr lang="cs-CZ" sz="2000" dirty="0" err="1" smtClean="0">
                <a:hlinkClick r:id="rId8"/>
              </a:rPr>
              <a:t>wiki</a:t>
            </a:r>
            <a:r>
              <a:rPr lang="cs-CZ" sz="2000" dirty="0" smtClean="0">
                <a:hlinkClick r:id="rId8"/>
              </a:rPr>
              <a:t>/</a:t>
            </a:r>
            <a:r>
              <a:rPr lang="cs-CZ" sz="2000" dirty="0" err="1" smtClean="0">
                <a:hlinkClick r:id="rId8"/>
              </a:rPr>
              <a:t>Joan</a:t>
            </a:r>
            <a:r>
              <a:rPr lang="cs-CZ" sz="2000" dirty="0" smtClean="0">
                <a:hlinkClick r:id="rId8"/>
              </a:rPr>
              <a:t>_</a:t>
            </a:r>
            <a:r>
              <a:rPr lang="cs-CZ" sz="2000" dirty="0" err="1" smtClean="0">
                <a:hlinkClick r:id="rId8"/>
              </a:rPr>
              <a:t>Mir</a:t>
            </a:r>
            <a:r>
              <a:rPr lang="cs-CZ" sz="2000" dirty="0" smtClean="0">
                <a:hlinkClick r:id="rId8"/>
              </a:rPr>
              <a:t>%C3%B3</a:t>
            </a:r>
            <a:endParaRPr lang="cs-CZ" sz="2000" dirty="0" smtClean="0"/>
          </a:p>
          <a:p>
            <a:r>
              <a:rPr lang="cs-CZ" sz="2000" dirty="0" err="1" smtClean="0"/>
              <a:t>Uriz</a:t>
            </a:r>
            <a:r>
              <a:rPr lang="cs-CZ" sz="2000" dirty="0" smtClean="0"/>
              <a:t> F.J., </a:t>
            </a:r>
            <a:r>
              <a:rPr lang="cs-CZ" sz="2000" dirty="0" err="1" smtClean="0"/>
              <a:t>Harling</a:t>
            </a:r>
            <a:r>
              <a:rPr lang="cs-CZ" sz="2000" dirty="0" smtClean="0"/>
              <a:t> B. </a:t>
            </a:r>
            <a:r>
              <a:rPr lang="cs-CZ" sz="2000" i="1" dirty="0" err="1" smtClean="0"/>
              <a:t>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España</a:t>
            </a:r>
            <a:r>
              <a:rPr lang="cs-CZ" sz="2000" dirty="0" smtClean="0"/>
              <a:t>. PN 6. London: </a:t>
            </a:r>
            <a:r>
              <a:rPr lang="cs-CZ" sz="2000" dirty="0" err="1" smtClean="0"/>
              <a:t>Chanceler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</a:t>
            </a:r>
            <a:r>
              <a:rPr lang="cs-CZ" sz="2000" dirty="0" err="1" smtClean="0"/>
              <a:t>Ltd</a:t>
            </a:r>
            <a:r>
              <a:rPr lang="cs-CZ" sz="2000" dirty="0" smtClean="0"/>
              <a:t>, 1996. ISBN 0-905703-91-X. s.54,55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&lt;http://commons.wikimedia.org/wiki/File:Techo_de_Altamira_(replica)-Museo_Arqueol%C3%B3gico_Nacional.jpg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&lt;http://commons.wikimedia.org/wiki/File:AltamiraBison.jpg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4"/>
              </a:rPr>
              <a:t>&lt;https://cs.wikipedia.org/wiki/Soubor:Altamira,_doe.JPG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Techo de Altamira (replica)-Museo Arqueológico Naciona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2420888"/>
            <a:ext cx="3096344" cy="2117901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c/cc/AltamiraBison.jpg/220px-AltamiraBison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3928" y="2420888"/>
            <a:ext cx="2626508" cy="2137024"/>
          </a:xfrm>
          <a:prstGeom prst="rect">
            <a:avLst/>
          </a:prstGeom>
          <a:noFill/>
        </p:spPr>
      </p:pic>
      <p:pic>
        <p:nvPicPr>
          <p:cNvPr id="1030" name="Picture 6" descr="https://upload.wikimedia.org/wikipedia/commons/thumb/8/8f/Altamira%2C_doe.JPG/120px-Altamira%2C_do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2708920"/>
            <a:ext cx="1687925" cy="15613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Greco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El representante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Renacimiento</a:t>
            </a:r>
            <a:r>
              <a:rPr lang="cs-CZ" dirty="0" smtClean="0"/>
              <a:t> (</a:t>
            </a:r>
            <a:r>
              <a:rPr lang="cs-CZ" dirty="0" err="1" smtClean="0"/>
              <a:t>el</a:t>
            </a:r>
            <a:r>
              <a:rPr lang="cs-CZ" dirty="0" smtClean="0"/>
              <a:t> Siglo de </a:t>
            </a:r>
            <a:r>
              <a:rPr lang="cs-CZ" dirty="0" err="1" smtClean="0"/>
              <a:t>Oro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Pintor</a:t>
            </a:r>
            <a:r>
              <a:rPr lang="cs-CZ" dirty="0" smtClean="0"/>
              <a:t> de </a:t>
            </a:r>
            <a:r>
              <a:rPr lang="cs-CZ" dirty="0" err="1" smtClean="0"/>
              <a:t>origen</a:t>
            </a:r>
            <a:r>
              <a:rPr lang="cs-CZ" dirty="0" smtClean="0"/>
              <a:t> </a:t>
            </a:r>
            <a:r>
              <a:rPr lang="cs-CZ" dirty="0" err="1" smtClean="0"/>
              <a:t>griego</a:t>
            </a:r>
            <a:endParaRPr lang="cs-CZ" dirty="0" smtClean="0"/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- </a:t>
            </a:r>
            <a:r>
              <a:rPr lang="es-ES" dirty="0" smtClean="0"/>
              <a:t>Dom</a:t>
            </a:r>
            <a:r>
              <a:rPr lang="cs-CZ" dirty="0" smtClean="0"/>
              <a:t>e</a:t>
            </a:r>
            <a:r>
              <a:rPr lang="es-ES" dirty="0" smtClean="0"/>
              <a:t>nikos Theotok</a:t>
            </a:r>
            <a:r>
              <a:rPr lang="cs-CZ" dirty="0" smtClean="0"/>
              <a:t>o</a:t>
            </a:r>
            <a:r>
              <a:rPr lang="es-ES" dirty="0" smtClean="0"/>
              <a:t>poulos</a:t>
            </a:r>
            <a:r>
              <a:rPr lang="cs-CZ" dirty="0" smtClean="0"/>
              <a:t> (1541 – 1614)</a:t>
            </a:r>
          </a:p>
          <a:p>
            <a:r>
              <a:rPr lang="cs-CZ" dirty="0" err="1" smtClean="0"/>
              <a:t>Invitado</a:t>
            </a:r>
            <a:r>
              <a:rPr lang="cs-CZ" dirty="0" smtClean="0"/>
              <a:t> a </a:t>
            </a:r>
            <a:r>
              <a:rPr lang="cs-CZ" dirty="0" err="1" smtClean="0"/>
              <a:t>España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Felipe</a:t>
            </a:r>
            <a:r>
              <a:rPr lang="cs-CZ" dirty="0" smtClean="0"/>
              <a:t> II pero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rey</a:t>
            </a:r>
            <a:r>
              <a:rPr lang="cs-CZ" dirty="0" smtClean="0"/>
              <a:t> no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gustó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de </a:t>
            </a:r>
            <a:r>
              <a:rPr lang="cs-CZ" dirty="0" err="1" smtClean="0"/>
              <a:t>pintar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Greco</a:t>
            </a:r>
            <a:r>
              <a:rPr lang="cs-CZ" dirty="0" smtClean="0"/>
              <a:t> se </a:t>
            </a:r>
            <a:r>
              <a:rPr lang="cs-CZ" dirty="0" err="1" smtClean="0"/>
              <a:t>fue</a:t>
            </a:r>
            <a:r>
              <a:rPr lang="cs-CZ" dirty="0" smtClean="0"/>
              <a:t> a Toledo </a:t>
            </a:r>
            <a:r>
              <a:rPr lang="cs-CZ" dirty="0" err="1" smtClean="0"/>
              <a:t>donde</a:t>
            </a:r>
            <a:r>
              <a:rPr lang="cs-CZ" dirty="0" smtClean="0"/>
              <a:t> </a:t>
            </a:r>
            <a:r>
              <a:rPr lang="cs-CZ" dirty="0" err="1" smtClean="0"/>
              <a:t>trabajó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resto</a:t>
            </a:r>
            <a:r>
              <a:rPr lang="cs-CZ" dirty="0" smtClean="0"/>
              <a:t> de </a:t>
            </a:r>
            <a:r>
              <a:rPr lang="cs-CZ" dirty="0" err="1" smtClean="0"/>
              <a:t>su</a:t>
            </a:r>
            <a:r>
              <a:rPr lang="cs-CZ" dirty="0" smtClean="0"/>
              <a:t> vida</a:t>
            </a:r>
          </a:p>
          <a:p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típico</a:t>
            </a:r>
            <a:r>
              <a:rPr lang="cs-CZ" dirty="0" smtClean="0"/>
              <a:t> para El </a:t>
            </a:r>
            <a:r>
              <a:rPr lang="cs-CZ" dirty="0" err="1" smtClean="0"/>
              <a:t>Greco</a:t>
            </a:r>
            <a:r>
              <a:rPr lang="cs-CZ" dirty="0" smtClean="0"/>
              <a:t> es – la </a:t>
            </a:r>
            <a:r>
              <a:rPr lang="cs-CZ" dirty="0" err="1" smtClean="0"/>
              <a:t>pintura</a:t>
            </a:r>
            <a:r>
              <a:rPr lang="cs-CZ" dirty="0" smtClean="0"/>
              <a:t> </a:t>
            </a:r>
            <a:r>
              <a:rPr lang="cs-CZ" dirty="0" err="1" smtClean="0"/>
              <a:t>religiosa</a:t>
            </a:r>
            <a:r>
              <a:rPr lang="cs-CZ" dirty="0" smtClean="0"/>
              <a:t> y </a:t>
            </a:r>
            <a:r>
              <a:rPr lang="cs-CZ" dirty="0" err="1" smtClean="0"/>
              <a:t>figuras</a:t>
            </a:r>
            <a:r>
              <a:rPr lang="cs-CZ" dirty="0" smtClean="0"/>
              <a:t> </a:t>
            </a:r>
            <a:r>
              <a:rPr lang="cs-CZ" dirty="0" err="1" smtClean="0"/>
              <a:t>alargadas</a:t>
            </a:r>
            <a:r>
              <a:rPr lang="cs-CZ" dirty="0" smtClean="0"/>
              <a:t>,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ojos</a:t>
            </a:r>
            <a:r>
              <a:rPr lang="cs-CZ" dirty="0" smtClean="0"/>
              <a:t> </a:t>
            </a:r>
            <a:r>
              <a:rPr lang="cs-CZ" dirty="0" err="1" smtClean="0"/>
              <a:t>brillantes</a:t>
            </a:r>
            <a:r>
              <a:rPr lang="cs-CZ" dirty="0" smtClean="0"/>
              <a:t> de </a:t>
            </a:r>
            <a:r>
              <a:rPr lang="cs-CZ" dirty="0" err="1" smtClean="0"/>
              <a:t>visionarios</a:t>
            </a:r>
            <a:r>
              <a:rPr lang="cs-CZ" dirty="0" smtClean="0"/>
              <a:t>, </a:t>
            </a:r>
            <a:r>
              <a:rPr lang="cs-CZ" dirty="0" err="1" smtClean="0"/>
              <a:t>colores</a:t>
            </a:r>
            <a:r>
              <a:rPr lang="cs-CZ" dirty="0" smtClean="0"/>
              <a:t> </a:t>
            </a:r>
            <a:r>
              <a:rPr lang="cs-CZ" dirty="0" err="1" smtClean="0"/>
              <a:t>vivos</a:t>
            </a:r>
            <a:r>
              <a:rPr lang="cs-CZ" dirty="0" smtClean="0"/>
              <a:t> y luz </a:t>
            </a:r>
            <a:r>
              <a:rPr lang="cs-CZ" dirty="0" err="1" smtClean="0"/>
              <a:t>dramática</a:t>
            </a:r>
            <a:r>
              <a:rPr lang="cs-CZ" dirty="0" smtClean="0"/>
              <a:t>₁</a:t>
            </a:r>
            <a:br>
              <a:rPr lang="cs-CZ" dirty="0" smtClean="0"/>
            </a:br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pPr>
              <a:buFont typeface="+mj-lt"/>
              <a:buAutoNum type="arabicPeriod"/>
            </a:pPr>
            <a:r>
              <a:rPr lang="cs-CZ" sz="1000" dirty="0" err="1" smtClean="0"/>
              <a:t>Uriz</a:t>
            </a:r>
            <a:r>
              <a:rPr lang="cs-CZ" sz="1000" dirty="0" smtClean="0"/>
              <a:t> F.J., </a:t>
            </a:r>
            <a:r>
              <a:rPr lang="cs-CZ" sz="1000" dirty="0" err="1" smtClean="0"/>
              <a:t>Harling</a:t>
            </a:r>
            <a:r>
              <a:rPr lang="cs-CZ" sz="1000" dirty="0" smtClean="0"/>
              <a:t> B. </a:t>
            </a:r>
            <a:r>
              <a:rPr lang="cs-CZ" sz="1000" i="1" dirty="0" err="1" smtClean="0"/>
              <a:t>En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España</a:t>
            </a:r>
            <a:r>
              <a:rPr lang="cs-CZ" sz="1000" dirty="0" smtClean="0"/>
              <a:t>. PN 6. London: </a:t>
            </a:r>
            <a:r>
              <a:rPr lang="cs-CZ" sz="1000" dirty="0" err="1" smtClean="0"/>
              <a:t>Chanceler</a:t>
            </a:r>
            <a:r>
              <a:rPr lang="cs-CZ" sz="1000" dirty="0" smtClean="0"/>
              <a:t> </a:t>
            </a:r>
            <a:r>
              <a:rPr lang="cs-CZ" sz="1000" dirty="0" err="1" smtClean="0"/>
              <a:t>International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Publishers</a:t>
            </a:r>
            <a:r>
              <a:rPr lang="cs-CZ" sz="1000" dirty="0" smtClean="0"/>
              <a:t> </a:t>
            </a:r>
            <a:r>
              <a:rPr lang="cs-CZ" sz="1000" dirty="0" err="1" smtClean="0"/>
              <a:t>Ltd</a:t>
            </a:r>
            <a:r>
              <a:rPr lang="cs-CZ" sz="1000" dirty="0" smtClean="0"/>
              <a:t>, 1996. ISBN 0-905703-91-X. s.54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Retrato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un</a:t>
            </a:r>
            <a:r>
              <a:rPr lang="cs-CZ" dirty="0" smtClean="0">
                <a:solidFill>
                  <a:srgbClr val="FF0000"/>
                </a:solidFill>
              </a:rPr>
              <a:t> caballero </a:t>
            </a:r>
            <a:r>
              <a:rPr lang="cs-CZ" dirty="0" err="1" smtClean="0">
                <a:solidFill>
                  <a:srgbClr val="FF0000"/>
                </a:solidFill>
              </a:rPr>
              <a:t>anciano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Es </a:t>
            </a:r>
            <a:r>
              <a:rPr lang="cs-CZ" dirty="0" err="1" smtClean="0"/>
              <a:t>considerado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autorretrato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&lt;http://commons.wikimedia.org/wiki/File:El_greco.JPG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6626" name="Picture 2" descr="El grec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204864"/>
            <a:ext cx="2952328" cy="33590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entierro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Conde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Orgaz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Su</a:t>
            </a:r>
            <a:r>
              <a:rPr lang="cs-CZ" dirty="0" smtClean="0"/>
              <a:t> obra maestra (1586 – 1588)</a:t>
            </a:r>
          </a:p>
          <a:p>
            <a:r>
              <a:rPr lang="cs-CZ" dirty="0" err="1" smtClean="0"/>
              <a:t>En</a:t>
            </a:r>
            <a:r>
              <a:rPr lang="cs-CZ" dirty="0" smtClean="0"/>
              <a:t> la parte </a:t>
            </a:r>
            <a:r>
              <a:rPr lang="cs-CZ" dirty="0" err="1" smtClean="0"/>
              <a:t>inferior</a:t>
            </a:r>
            <a:r>
              <a:rPr lang="cs-CZ" dirty="0" smtClean="0"/>
              <a:t> – </a:t>
            </a:r>
            <a:r>
              <a:rPr lang="cs-CZ" i="1" dirty="0" smtClean="0"/>
              <a:t>realista </a:t>
            </a:r>
            <a:r>
              <a:rPr lang="cs-CZ" dirty="0" smtClean="0"/>
              <a:t>- se ve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entierro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siglo XVI. Se ven </a:t>
            </a:r>
            <a:r>
              <a:rPr lang="cs-CZ" dirty="0" err="1" smtClean="0"/>
              <a:t>personajes</a:t>
            </a:r>
            <a:r>
              <a:rPr lang="cs-CZ" dirty="0" smtClean="0"/>
              <a:t> de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tiempo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la parte superior – </a:t>
            </a:r>
            <a:r>
              <a:rPr lang="cs-CZ" i="1" dirty="0" smtClean="0"/>
              <a:t>idealista</a:t>
            </a:r>
            <a:r>
              <a:rPr lang="cs-CZ" dirty="0" smtClean="0"/>
              <a:t> -  </a:t>
            </a:r>
            <a:r>
              <a:rPr lang="cs-CZ" dirty="0" err="1" smtClean="0"/>
              <a:t>el</a:t>
            </a:r>
            <a:r>
              <a:rPr lang="cs-CZ" dirty="0" smtClean="0"/>
              <a:t> alma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Conde</a:t>
            </a:r>
            <a:r>
              <a:rPr lang="cs-CZ" dirty="0" smtClean="0"/>
              <a:t> </a:t>
            </a:r>
            <a:r>
              <a:rPr lang="cs-CZ" dirty="0" err="1" smtClean="0"/>
              <a:t>sube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cielo</a:t>
            </a:r>
            <a:r>
              <a:rPr lang="cs-CZ" dirty="0" smtClean="0"/>
              <a:t> </a:t>
            </a:r>
            <a:r>
              <a:rPr lang="cs-CZ" dirty="0" err="1" smtClean="0"/>
              <a:t>donde</a:t>
            </a:r>
            <a:r>
              <a:rPr lang="cs-CZ" dirty="0" smtClean="0"/>
              <a:t> </a:t>
            </a:r>
            <a:r>
              <a:rPr lang="cs-CZ" dirty="0" err="1" smtClean="0"/>
              <a:t>viven</a:t>
            </a:r>
            <a:r>
              <a:rPr lang="cs-CZ" dirty="0" smtClean="0"/>
              <a:t> </a:t>
            </a:r>
            <a:r>
              <a:rPr lang="cs-CZ" dirty="0" err="1" smtClean="0"/>
              <a:t>ángeles</a:t>
            </a:r>
            <a:r>
              <a:rPr lang="cs-CZ" dirty="0" smtClean="0"/>
              <a:t> y </a:t>
            </a:r>
            <a:r>
              <a:rPr lang="cs-CZ" dirty="0" err="1" smtClean="0"/>
              <a:t>santos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&lt;http://commons.wikimedia.org/wiki/File:El_Greco_-_The_Burial_of_the_Count_of_Orgaz.JPG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f/ff/El_Greco_-_The_Burial_of_the_Count_of_Orgaz.JPG/220px-El_Greco_-_The_Burial_of_the_Count_of_Orgaz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060848"/>
            <a:ext cx="2736304" cy="33457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Diego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Velázquez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El representante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Barroco</a:t>
            </a:r>
            <a:endParaRPr lang="cs-CZ" dirty="0" smtClean="0"/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completo</a:t>
            </a:r>
            <a:r>
              <a:rPr lang="cs-CZ" dirty="0" smtClean="0"/>
              <a:t> - </a:t>
            </a:r>
            <a:r>
              <a:rPr lang="es-ES" dirty="0" smtClean="0"/>
              <a:t>Diego</a:t>
            </a:r>
            <a:r>
              <a:rPr lang="cs-CZ" dirty="0" smtClean="0"/>
              <a:t> </a:t>
            </a:r>
            <a:r>
              <a:rPr lang="es-ES" dirty="0" smtClean="0"/>
              <a:t>Rodríguez de Silva y Velázquez</a:t>
            </a:r>
            <a:r>
              <a:rPr lang="cs-CZ" dirty="0" smtClean="0"/>
              <a:t> (1599 – 1660)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pintor</a:t>
            </a:r>
            <a:r>
              <a:rPr lang="cs-CZ" dirty="0" smtClean="0"/>
              <a:t> </a:t>
            </a:r>
            <a:r>
              <a:rPr lang="cs-CZ" dirty="0" err="1" smtClean="0"/>
              <a:t>español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famoso</a:t>
            </a:r>
            <a:r>
              <a:rPr lang="cs-CZ" dirty="0" smtClean="0"/>
              <a:t> de </a:t>
            </a:r>
            <a:r>
              <a:rPr lang="cs-CZ" dirty="0" err="1" smtClean="0"/>
              <a:t>todos</a:t>
            </a:r>
            <a:r>
              <a:rPr lang="cs-CZ" dirty="0" smtClean="0"/>
              <a:t> los </a:t>
            </a:r>
            <a:r>
              <a:rPr lang="cs-CZ" dirty="0" err="1" smtClean="0"/>
              <a:t>tiempos</a:t>
            </a:r>
            <a:r>
              <a:rPr lang="cs-CZ" dirty="0" smtClean="0"/>
              <a:t>₁</a:t>
            </a:r>
          </a:p>
          <a:p>
            <a:r>
              <a:rPr lang="cs-CZ" dirty="0" err="1" smtClean="0"/>
              <a:t>Pintor</a:t>
            </a:r>
            <a:r>
              <a:rPr lang="cs-CZ" dirty="0" smtClean="0"/>
              <a:t> de la </a:t>
            </a:r>
            <a:r>
              <a:rPr lang="cs-CZ" dirty="0" err="1" smtClean="0"/>
              <a:t>corte</a:t>
            </a:r>
            <a:r>
              <a:rPr lang="cs-CZ" dirty="0" smtClean="0"/>
              <a:t> de </a:t>
            </a:r>
            <a:r>
              <a:rPr lang="cs-CZ" dirty="0" err="1" smtClean="0"/>
              <a:t>Felipe</a:t>
            </a:r>
            <a:r>
              <a:rPr lang="cs-CZ" dirty="0" smtClean="0"/>
              <a:t> IV – </a:t>
            </a:r>
            <a:r>
              <a:rPr lang="cs-CZ" dirty="0" err="1" smtClean="0"/>
              <a:t>pintó</a:t>
            </a:r>
            <a:r>
              <a:rPr lang="cs-CZ" dirty="0" smtClean="0"/>
              <a:t> </a:t>
            </a:r>
            <a:r>
              <a:rPr lang="cs-CZ" dirty="0" err="1" smtClean="0"/>
              <a:t>muchos</a:t>
            </a:r>
            <a:r>
              <a:rPr lang="cs-CZ" dirty="0" smtClean="0"/>
              <a:t> </a:t>
            </a:r>
            <a:r>
              <a:rPr lang="cs-CZ" dirty="0" err="1" smtClean="0"/>
              <a:t>retratos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rey</a:t>
            </a:r>
            <a:r>
              <a:rPr lang="cs-CZ" dirty="0" smtClean="0"/>
              <a:t> y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familia</a:t>
            </a:r>
            <a:r>
              <a:rPr lang="cs-CZ" dirty="0" smtClean="0"/>
              <a:t> (</a:t>
            </a:r>
            <a:r>
              <a:rPr lang="cs-CZ" dirty="0" err="1" smtClean="0"/>
              <a:t>un</a:t>
            </a:r>
            <a:r>
              <a:rPr lang="cs-CZ" dirty="0" smtClean="0"/>
              <a:t> gran </a:t>
            </a:r>
            <a:r>
              <a:rPr lang="cs-CZ" dirty="0" err="1" smtClean="0"/>
              <a:t>retratista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Pintó</a:t>
            </a:r>
            <a:r>
              <a:rPr lang="cs-CZ" dirty="0" smtClean="0"/>
              <a:t> la </a:t>
            </a:r>
            <a:r>
              <a:rPr lang="cs-CZ" dirty="0" err="1" smtClean="0"/>
              <a:t>realidad</a:t>
            </a:r>
            <a:r>
              <a:rPr lang="cs-CZ" dirty="0" smtClean="0"/>
              <a:t> </a:t>
            </a:r>
            <a:r>
              <a:rPr lang="cs-CZ" dirty="0" err="1" smtClean="0"/>
              <a:t>objetivamente</a:t>
            </a:r>
            <a:r>
              <a:rPr lang="cs-CZ" dirty="0" smtClean="0"/>
              <a:t> y </a:t>
            </a:r>
            <a:r>
              <a:rPr lang="cs-CZ" dirty="0" err="1" smtClean="0"/>
              <a:t>con</a:t>
            </a:r>
            <a:r>
              <a:rPr lang="cs-CZ" dirty="0" smtClean="0"/>
              <a:t> la </a:t>
            </a:r>
            <a:r>
              <a:rPr lang="cs-CZ" dirty="0" err="1" smtClean="0"/>
              <a:t>perfección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1000" dirty="0" err="1" smtClean="0"/>
              <a:t>Uriz</a:t>
            </a:r>
            <a:r>
              <a:rPr lang="cs-CZ" sz="1000" dirty="0" smtClean="0"/>
              <a:t> F.J., </a:t>
            </a:r>
            <a:r>
              <a:rPr lang="cs-CZ" sz="1000" dirty="0" err="1" smtClean="0"/>
              <a:t>Harling</a:t>
            </a:r>
            <a:r>
              <a:rPr lang="cs-CZ" sz="1000" dirty="0" smtClean="0"/>
              <a:t> B. </a:t>
            </a:r>
            <a:r>
              <a:rPr lang="cs-CZ" sz="1000" i="1" dirty="0" err="1" smtClean="0"/>
              <a:t>En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España</a:t>
            </a:r>
            <a:r>
              <a:rPr lang="cs-CZ" sz="1000" dirty="0" smtClean="0"/>
              <a:t>. PN 6. London: </a:t>
            </a:r>
            <a:r>
              <a:rPr lang="cs-CZ" sz="1000" dirty="0" err="1" smtClean="0"/>
              <a:t>Chanceler</a:t>
            </a:r>
            <a:r>
              <a:rPr lang="cs-CZ" sz="1000" dirty="0" smtClean="0"/>
              <a:t> </a:t>
            </a:r>
            <a:r>
              <a:rPr lang="cs-CZ" sz="1000" dirty="0" err="1" smtClean="0"/>
              <a:t>International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Publishers</a:t>
            </a:r>
            <a:r>
              <a:rPr lang="cs-CZ" sz="1000" dirty="0" smtClean="0"/>
              <a:t> </a:t>
            </a:r>
            <a:r>
              <a:rPr lang="cs-CZ" sz="1000" dirty="0" err="1" smtClean="0"/>
              <a:t>Ltd</a:t>
            </a:r>
            <a:r>
              <a:rPr lang="cs-CZ" sz="1000" dirty="0" smtClean="0"/>
              <a:t>, 1996. ISBN 0-905703-91-X. s.54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autorretrato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cuadro</a:t>
            </a:r>
            <a:r>
              <a:rPr lang="cs-CZ" dirty="0" smtClean="0"/>
              <a:t> </a:t>
            </a:r>
            <a:r>
              <a:rPr lang="cs-CZ" i="1" dirty="0" smtClean="0"/>
              <a:t>Las </a:t>
            </a:r>
            <a:r>
              <a:rPr lang="cs-CZ" i="1" dirty="0" err="1" smtClean="0"/>
              <a:t>Meninas</a:t>
            </a:r>
            <a:endParaRPr lang="cs-CZ" i="1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representó</a:t>
            </a:r>
            <a:r>
              <a:rPr lang="cs-CZ" dirty="0" smtClean="0"/>
              <a:t> </a:t>
            </a:r>
            <a:r>
              <a:rPr lang="cs-CZ" dirty="0" err="1" smtClean="0"/>
              <a:t>pintando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&lt;http://commons.wikimedia.org/wiki/File:Autorretrato_de_Vel%C3%A1zquez_en_las_Meninas.jpg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a/ae/Autorretrato_de_Vel%C3%A1zquez_en_las_Meninas.jpg/220px-Autorretrato_de_Vel%C3%A1zquez_en_las_Menina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348880"/>
            <a:ext cx="2448272" cy="31716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871</TotalTime>
  <Words>2165</Words>
  <Application>Microsoft Office PowerPoint</Application>
  <PresentationFormat>Předvádění na obrazovce (4:3)</PresentationFormat>
  <Paragraphs>611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Tok</vt:lpstr>
      <vt:lpstr> LA PINTURA ESPAÑOLA</vt:lpstr>
      <vt:lpstr>La pintura española</vt:lpstr>
      <vt:lpstr>Las pinturas en la Cueva de Altamira</vt:lpstr>
      <vt:lpstr>Prezentace aplikace PowerPoint</vt:lpstr>
      <vt:lpstr>El Greco</vt:lpstr>
      <vt:lpstr>Prezentace aplikace PowerPoint</vt:lpstr>
      <vt:lpstr>El entierro del Conde de Orgaz</vt:lpstr>
      <vt:lpstr>Diego Velázquez</vt:lpstr>
      <vt:lpstr>Prezentace aplikace PowerPoint</vt:lpstr>
      <vt:lpstr>Las Meninas</vt:lpstr>
      <vt:lpstr>Prezentace aplikace PowerPoint</vt:lpstr>
      <vt:lpstr>Francisco de Goya</vt:lpstr>
      <vt:lpstr>Cartones de Goya</vt:lpstr>
      <vt:lpstr>Los caprichos</vt:lpstr>
      <vt:lpstr>Los desastres de la guerra</vt:lpstr>
      <vt:lpstr>Las Majas</vt:lpstr>
      <vt:lpstr>El tres de mayo de 1808 en Madrid</vt:lpstr>
      <vt:lpstr>Pinturas negras</vt:lpstr>
      <vt:lpstr>Pablo Picasso</vt:lpstr>
      <vt:lpstr>Prezentace aplikace PowerPoint</vt:lpstr>
      <vt:lpstr>Los principios de su obra</vt:lpstr>
      <vt:lpstr>Prezentace aplikace PowerPoint</vt:lpstr>
      <vt:lpstr>Guernica</vt:lpstr>
      <vt:lpstr>Las Meninas (Picasso)</vt:lpstr>
      <vt:lpstr>El escultor</vt:lpstr>
      <vt:lpstr>Salvador Dalí</vt:lpstr>
      <vt:lpstr>Prezentace aplikace PowerPoint</vt:lpstr>
      <vt:lpstr>La persistencia de la memoria</vt:lpstr>
      <vt:lpstr>Un perro andaluz</vt:lpstr>
      <vt:lpstr>La escultura de un elefante</vt:lpstr>
      <vt:lpstr>Joan Miró</vt:lpstr>
      <vt:lpstr>La escultura</vt:lpstr>
      <vt:lpstr>La cerámica mural</vt:lpstr>
      <vt:lpstr>Použité zdroje informací: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Adéla Romanovská</cp:lastModifiedBy>
  <cp:revision>98</cp:revision>
  <dcterms:created xsi:type="dcterms:W3CDTF">2012-09-18T04:01:33Z</dcterms:created>
  <dcterms:modified xsi:type="dcterms:W3CDTF">2014-02-26T10:58:02Z</dcterms:modified>
</cp:coreProperties>
</file>