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70" r:id="rId3"/>
    <p:sldId id="257" r:id="rId4"/>
    <p:sldId id="273" r:id="rId5"/>
    <p:sldId id="258" r:id="rId6"/>
    <p:sldId id="259" r:id="rId7"/>
    <p:sldId id="260" r:id="rId8"/>
    <p:sldId id="261" r:id="rId9"/>
    <p:sldId id="271" r:id="rId10"/>
    <p:sldId id="262" r:id="rId11"/>
    <p:sldId id="263" r:id="rId12"/>
    <p:sldId id="264" r:id="rId13"/>
    <p:sldId id="265" r:id="rId14"/>
    <p:sldId id="266" r:id="rId15"/>
    <p:sldId id="269" r:id="rId16"/>
    <p:sldId id="267" r:id="rId17"/>
    <p:sldId id="26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61FCE-2D9E-422F-9EE8-1289C7AB7023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PabloPicasso_Meninas.jpg" TargetMode="External"/><Relationship Id="rId2" Type="http://schemas.openxmlformats.org/officeDocument/2006/relationships/hyperlink" Target="http://commons.wikimedia.org/wiki/File:Las_Meninas,_by_Diego_Vel%C3%A1zquez,_from_Prado_in_Google_Earth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//commons.wikimedia.org/wiki/File:Las_Meninas,_by_Diego_Vel%C3%A1zquez,_from_Prado_in_Google_Earth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Maja_vestida_(Prado).jpg" TargetMode="External"/><Relationship Id="rId2" Type="http://schemas.openxmlformats.org/officeDocument/2006/relationships/hyperlink" Target="http://commons.wikimedia.org/wiki/File:Maja_vestida_(Prado)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l_Greco_-_The_Burial_of_the_Count_of_Orgaz.JPG" TargetMode="External"/><Relationship Id="rId2" Type="http://schemas.openxmlformats.org/officeDocument/2006/relationships/hyperlink" Target="http://commons.wikimedia.org/wiki/File:El_Greco_-_The_Burial_of_the_Count_of_Orgaz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l_Greco_-_The_Burial_of_the_Count_of_Orgaz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//commons.wikimedia.org/wiki/File:El_Greco_-_The_Burial_of_the_Count_of_Orgaz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l_Tres_de_Mayo,_by_Francisco_de_Goya,_from_Prado_in_Google_Earth.jpg" TargetMode="External"/><Relationship Id="rId2" Type="http://schemas.openxmlformats.org/officeDocument/2006/relationships/hyperlink" Target="http://commons.wikimedia.org/wiki/File:El_Tres_de_Mayo,_by_Francisco_de_Goya,_from_Prado_in_Google_Earth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l_Tres_de_Mayo,_by_Francisco_de_Goya,_from_Prado_in_Google_Earth.jpg" TargetMode="External"/><Relationship Id="rId2" Type="http://schemas.openxmlformats.org/officeDocument/2006/relationships/hyperlink" Target="http://commons.wikimedia.org/wiki/File:El_Tres_de_Mayo,_by_Francisco_de_Goya,_from_Prado_in_Google_Earth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en.wikipedia.org/wiki/File:The_Persistence_of_Memory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en.wikipedia.org/wiki/File:The_Persistence_of_Memory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commons.wikimedia.org/wiki/File:AltamiraBison.jpg" TargetMode="External"/><Relationship Id="rId7" Type="http://schemas.openxmlformats.org/officeDocument/2006/relationships/hyperlink" Target="//commons.wikimedia.org/wiki/File:AltamiraBison.jpg" TargetMode="External"/><Relationship Id="rId2" Type="http://schemas.openxmlformats.org/officeDocument/2006/relationships/hyperlink" Target="http://commons.wikimedia.org/wiki/File:Techo_de_Altamira_(replica)-Museo_Arqueol%C3%B3gico_Nacional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//commons.wikimedia.org/wiki/File:Techo_de_Altamira_(replica)-Museo_Arqueol%C3%B3gico_Nacional.jpg" TargetMode="External"/><Relationship Id="rId4" Type="http://schemas.openxmlformats.org/officeDocument/2006/relationships/hyperlink" Target="https://cs.wikipedia.org/wiki/Soubor:Altamira,_doe.JPG" TargetMode="Externa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File:PicassoGuernica.jpg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File:PicassoGuernica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as_Meninas,_by_Diego_Vel%C3%A1zquez,_from_Prado_in_Google_Earth.jpg" TargetMode="External"/><Relationship Id="rId2" Type="http://schemas.openxmlformats.org/officeDocument/2006/relationships/hyperlink" Target="http://commons.wikimedia.org/wiki/File:Las_Meninas,_by_Diego_Vel%C3%A1zquez,_from_Prado_in_Google_Earth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as_Meninas,_by_Diego_Vel%C3%A1zquez,_from_Prado_in_Google_Earth.jpg" TargetMode="External"/><Relationship Id="rId2" Type="http://schemas.openxmlformats.org/officeDocument/2006/relationships/hyperlink" Target="http://commons.wikimedia.org/wiki/File:Las_Meninas,_by_Diego_Vel%C3%A1zquez,_from_Prado_in_Google_Earth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LA PINTURA ESPAÑOLA –</a:t>
            </a:r>
            <a:br>
              <a:rPr lang="cs-CZ" sz="4800" dirty="0" smtClean="0"/>
            </a:br>
            <a:r>
              <a:rPr lang="cs-CZ" sz="4800" dirty="0" smtClean="0"/>
              <a:t>EL REPASO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850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			zemí	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	únor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520" y="404664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2400" dirty="0" smtClean="0">
                <a:solidFill>
                  <a:srgbClr val="FFC000"/>
                </a:solidFill>
              </a:rPr>
              <a:t>¿</a:t>
            </a:r>
            <a:r>
              <a:rPr lang="cs-CZ" sz="2400" dirty="0" err="1" smtClean="0">
                <a:solidFill>
                  <a:srgbClr val="FFC000"/>
                </a:solidFill>
              </a:rPr>
              <a:t>En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qué</a:t>
            </a:r>
            <a:r>
              <a:rPr lang="cs-CZ" sz="2400" dirty="0" smtClean="0">
                <a:solidFill>
                  <a:srgbClr val="FFC000"/>
                </a:solidFill>
              </a:rPr>
              <a:t> se </a:t>
            </a:r>
            <a:r>
              <a:rPr lang="cs-CZ" sz="2400" dirty="0" err="1" smtClean="0">
                <a:solidFill>
                  <a:srgbClr val="FFC000"/>
                </a:solidFill>
              </a:rPr>
              <a:t>parecen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estos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cuadros</a:t>
            </a:r>
            <a:r>
              <a:rPr lang="cs-CZ" sz="2400" dirty="0" smtClean="0">
                <a:solidFill>
                  <a:srgbClr val="FFC000"/>
                </a:solidFill>
              </a:rPr>
              <a:t>?</a:t>
            </a:r>
            <a:br>
              <a:rPr lang="cs-CZ" sz="2400" dirty="0" smtClean="0">
                <a:solidFill>
                  <a:srgbClr val="FFC000"/>
                </a:solidFill>
              </a:rPr>
            </a:br>
            <a:r>
              <a:rPr lang="cs-CZ" sz="2400" dirty="0" smtClean="0">
                <a:solidFill>
                  <a:srgbClr val="FFC000"/>
                </a:solidFill>
              </a:rPr>
              <a:t>¿</a:t>
            </a:r>
            <a:r>
              <a:rPr lang="cs-CZ" sz="2400" dirty="0" err="1" smtClean="0">
                <a:solidFill>
                  <a:srgbClr val="FFC000"/>
                </a:solidFill>
              </a:rPr>
              <a:t>Quién</a:t>
            </a:r>
            <a:r>
              <a:rPr lang="cs-CZ" sz="2400" dirty="0" smtClean="0">
                <a:solidFill>
                  <a:srgbClr val="FFC000"/>
                </a:solidFill>
              </a:rPr>
              <a:t> los </a:t>
            </a:r>
            <a:r>
              <a:rPr lang="cs-CZ" sz="2400" dirty="0" err="1" smtClean="0">
                <a:solidFill>
                  <a:srgbClr val="FFC000"/>
                </a:solidFill>
              </a:rPr>
              <a:t>pintó</a:t>
            </a:r>
            <a:r>
              <a:rPr lang="cs-CZ" sz="2400" dirty="0" smtClean="0">
                <a:solidFill>
                  <a:srgbClr val="FFC000"/>
                </a:solidFill>
              </a:rPr>
              <a:t>?</a:t>
            </a:r>
            <a:br>
              <a:rPr lang="cs-CZ" sz="2400" dirty="0" smtClean="0">
                <a:solidFill>
                  <a:srgbClr val="FFC000"/>
                </a:solidFill>
              </a:rPr>
            </a:br>
            <a:r>
              <a:rPr lang="cs-CZ" sz="2400" dirty="0" smtClean="0">
                <a:solidFill>
                  <a:srgbClr val="FFC000"/>
                </a:solidFill>
              </a:rPr>
              <a:t>¿</a:t>
            </a:r>
            <a:r>
              <a:rPr lang="cs-CZ" sz="2400" dirty="0" err="1" smtClean="0">
                <a:solidFill>
                  <a:srgbClr val="FFC000"/>
                </a:solidFill>
              </a:rPr>
              <a:t>Cómo</a:t>
            </a:r>
            <a:r>
              <a:rPr lang="cs-CZ" sz="2400" dirty="0" smtClean="0">
                <a:solidFill>
                  <a:srgbClr val="FFC000"/>
                </a:solidFill>
              </a:rPr>
              <a:t> se </a:t>
            </a:r>
            <a:r>
              <a:rPr lang="cs-CZ" sz="2400" dirty="0" err="1" smtClean="0">
                <a:solidFill>
                  <a:srgbClr val="FFC000"/>
                </a:solidFill>
              </a:rPr>
              <a:t>llaman</a:t>
            </a:r>
            <a:r>
              <a:rPr lang="cs-CZ" sz="2400" dirty="0" smtClean="0">
                <a:solidFill>
                  <a:srgbClr val="FFC000"/>
                </a:solidFill>
              </a:rPr>
              <a:t>?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&lt;http://commons.wikimedia.org/wiki/File:Las_Meninas,_by_Diego_Vel%C3%A1zquez,_from_Prado_in_Google_Earth.jpg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&lt;http://en.wikipedia.org/wiki/File:PabloPicasso_Meninas.jpg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Las Meninas, by Diego Velázquez, from Prado in Google Earth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132856"/>
            <a:ext cx="2857500" cy="3286126"/>
          </a:xfrm>
          <a:prstGeom prst="rect">
            <a:avLst/>
          </a:prstGeom>
          <a:noFill/>
        </p:spPr>
      </p:pic>
      <p:pic>
        <p:nvPicPr>
          <p:cNvPr id="7" name="Picture 2" descr="http://upload.wikimedia.org/wikipedia/en/thumb/e/e4/PabloPicasso_Meninas.jpg/200px-PabloPicasso_Meninas.jpg">
            <a:hlinkClick r:id="rId3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2708920"/>
            <a:ext cx="3392161" cy="251019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en-US" sz="1200" dirty="0" smtClean="0"/>
              <a:t>[cit. 201</a:t>
            </a:r>
            <a:r>
              <a:rPr lang="cs-CZ" sz="1200" dirty="0" smtClean="0"/>
              <a:t>3</a:t>
            </a:r>
            <a:r>
              <a:rPr lang="en-US" sz="1200" dirty="0" smtClean="0"/>
              <a:t>-</a:t>
            </a:r>
            <a:r>
              <a:rPr lang="cs-CZ" sz="1200" dirty="0" smtClean="0"/>
              <a:t>02</a:t>
            </a:r>
            <a:r>
              <a:rPr lang="en-US" sz="1200" dirty="0" smtClean="0"/>
              <a:t>-</a:t>
            </a:r>
            <a:r>
              <a:rPr lang="cs-CZ" sz="1200" dirty="0" smtClean="0"/>
              <a:t>01</a:t>
            </a:r>
            <a:r>
              <a:rPr lang="en-US" sz="1200" dirty="0" smtClean="0"/>
              <a:t>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200" dirty="0" smtClean="0">
                <a:hlinkClick r:id="rId2"/>
              </a:rPr>
              <a:t>&lt;http://commons.wikimedia.org/wiki/File:Maja_vestida_(Prado).jpg</a:t>
            </a:r>
            <a:r>
              <a:rPr lang="cs-CZ" sz="1200" dirty="0" smtClean="0"/>
              <a:t>&gt;</a:t>
            </a:r>
          </a:p>
          <a:p>
            <a:endParaRPr lang="cs-CZ" sz="280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este</a:t>
            </a:r>
            <a:endParaRPr lang="cs-CZ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rgbClr val="FFC000"/>
                </a:solidFill>
              </a:rPr>
              <a:t>cuadro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Maja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Vestida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Maja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Desnuda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Las </a:t>
            </a:r>
            <a:r>
              <a:rPr lang="cs-CZ" dirty="0" err="1" smtClean="0">
                <a:solidFill>
                  <a:srgbClr val="FF0000"/>
                </a:solidFill>
              </a:rPr>
              <a:t>Meninas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/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Quién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pintó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cuadro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Greco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dirty="0" err="1" smtClean="0">
                <a:solidFill>
                  <a:srgbClr val="FF0000"/>
                </a:solidFill>
              </a:rPr>
              <a:t>Francisco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Goya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dirty="0" err="1" smtClean="0">
                <a:solidFill>
                  <a:srgbClr val="FF0000"/>
                </a:solidFill>
              </a:rPr>
              <a:t>Diego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Velázquez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a/a8/Maja_vestida_%28Prado%29.jpg/300px-Maja_vestida_%28Prado%2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140968"/>
            <a:ext cx="3384376" cy="170346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r>
              <a:rPr lang="en-US" sz="1300" dirty="0" smtClean="0"/>
              <a:t>[cit. 201</a:t>
            </a:r>
            <a:r>
              <a:rPr lang="cs-CZ" sz="1300" dirty="0" smtClean="0"/>
              <a:t>3</a:t>
            </a:r>
            <a:r>
              <a:rPr lang="en-US" sz="1300" dirty="0" smtClean="0"/>
              <a:t>-</a:t>
            </a:r>
            <a:r>
              <a:rPr lang="cs-CZ" sz="1300" dirty="0" smtClean="0"/>
              <a:t>02</a:t>
            </a:r>
            <a:r>
              <a:rPr lang="en-US" sz="1300" dirty="0" smtClean="0"/>
              <a:t>-</a:t>
            </a:r>
            <a:r>
              <a:rPr lang="cs-CZ" sz="1300" dirty="0" smtClean="0"/>
              <a:t>01</a:t>
            </a:r>
            <a:r>
              <a:rPr lang="en-US" sz="1300" dirty="0" smtClean="0"/>
              <a:t>] </a:t>
            </a:r>
            <a:r>
              <a:rPr lang="cs-CZ" sz="1300" dirty="0" smtClean="0"/>
              <a:t>Pod licencí </a:t>
            </a:r>
            <a:r>
              <a:rPr lang="cs-CZ" sz="1300" dirty="0" err="1" smtClean="0"/>
              <a:t>Creative</a:t>
            </a:r>
            <a:r>
              <a:rPr lang="cs-CZ" sz="1300" dirty="0" smtClean="0"/>
              <a:t> </a:t>
            </a:r>
            <a:r>
              <a:rPr lang="cs-CZ" sz="1300" dirty="0" err="1" smtClean="0"/>
              <a:t>Commons</a:t>
            </a:r>
            <a:r>
              <a:rPr lang="cs-CZ" sz="1300" dirty="0" smtClean="0"/>
              <a:t> na WWW:</a:t>
            </a:r>
          </a:p>
          <a:p>
            <a:pPr>
              <a:buNone/>
            </a:pPr>
            <a:r>
              <a:rPr lang="cs-CZ" sz="1300" dirty="0" smtClean="0">
                <a:hlinkClick r:id="rId2"/>
              </a:rPr>
              <a:t>&lt;http://commons.wikimedia.org/wiki/File:El_Greco_-_The_Burial_of_the_Count_of_Orgaz.JPG</a:t>
            </a:r>
            <a:r>
              <a:rPr lang="cs-CZ" sz="13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este</a:t>
            </a:r>
            <a:endParaRPr lang="cs-CZ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rgbClr val="FFC000"/>
                </a:solidFill>
              </a:rPr>
              <a:t>cuadro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persistencia</a:t>
            </a:r>
            <a:r>
              <a:rPr lang="cs-CZ" dirty="0" smtClean="0">
                <a:solidFill>
                  <a:srgbClr val="FF0000"/>
                </a:solidFill>
              </a:rPr>
              <a:t> de la </a:t>
            </a:r>
            <a:r>
              <a:rPr lang="cs-CZ" dirty="0" err="1" smtClean="0">
                <a:solidFill>
                  <a:srgbClr val="FF0000"/>
                </a:solidFill>
              </a:rPr>
              <a:t>Memoria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entierro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Conde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Orgaz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Los </a:t>
            </a:r>
            <a:r>
              <a:rPr lang="cs-CZ" dirty="0" err="1" smtClean="0">
                <a:solidFill>
                  <a:srgbClr val="FF0000"/>
                </a:solidFill>
              </a:rPr>
              <a:t>caprichos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/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Quién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pintó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cuadro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Greco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dirty="0" err="1" smtClean="0">
                <a:solidFill>
                  <a:srgbClr val="FF0000"/>
                </a:solidFill>
              </a:rPr>
              <a:t>Francisco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Goya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dirty="0" err="1" smtClean="0">
                <a:solidFill>
                  <a:srgbClr val="FF0000"/>
                </a:solidFill>
              </a:rPr>
              <a:t>Diego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Velázquez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f/ff/El_Greco_-_The_Burial_of_the_Count_of_Orgaz.JPG/220px-El_Greco_-_The_Burial_of_the_Count_of_Orgaz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060848"/>
            <a:ext cx="2736304" cy="334575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¿</a:t>
            </a:r>
            <a:r>
              <a:rPr lang="cs-CZ" sz="3600" dirty="0" err="1" smtClean="0">
                <a:solidFill>
                  <a:srgbClr val="FFC000"/>
                </a:solidFill>
              </a:rPr>
              <a:t>Qué</a:t>
            </a:r>
            <a:r>
              <a:rPr lang="cs-CZ" sz="3600" dirty="0" smtClean="0">
                <a:solidFill>
                  <a:srgbClr val="FFC000"/>
                </a:solidFill>
              </a:rPr>
              <a:t> nos </a:t>
            </a:r>
            <a:r>
              <a:rPr lang="cs-CZ" sz="3600" dirty="0" err="1" smtClean="0">
                <a:solidFill>
                  <a:srgbClr val="FFC000"/>
                </a:solidFill>
              </a:rPr>
              <a:t>muestra</a:t>
            </a:r>
            <a:r>
              <a:rPr lang="cs-CZ" sz="3600" dirty="0" smtClean="0">
                <a:solidFill>
                  <a:srgbClr val="FFC000"/>
                </a:solidFill>
              </a:rPr>
              <a:t> </a:t>
            </a:r>
            <a:r>
              <a:rPr lang="cs-CZ" sz="3600" i="1" dirty="0" smtClean="0">
                <a:solidFill>
                  <a:srgbClr val="FFC000"/>
                </a:solidFill>
              </a:rPr>
              <a:t>El </a:t>
            </a:r>
            <a:r>
              <a:rPr lang="cs-CZ" sz="3600" i="1" dirty="0" err="1" smtClean="0">
                <a:solidFill>
                  <a:srgbClr val="FFC000"/>
                </a:solidFill>
              </a:rPr>
              <a:t>entierro</a:t>
            </a:r>
            <a:r>
              <a:rPr lang="cs-CZ" sz="3600" i="1" dirty="0" smtClean="0">
                <a:solidFill>
                  <a:srgbClr val="FFC000"/>
                </a:solidFill>
              </a:rPr>
              <a:t> </a:t>
            </a:r>
            <a:r>
              <a:rPr lang="cs-CZ" sz="3600" i="1" dirty="0" err="1" smtClean="0">
                <a:solidFill>
                  <a:srgbClr val="FFC000"/>
                </a:solidFill>
              </a:rPr>
              <a:t>del</a:t>
            </a:r>
            <a:r>
              <a:rPr lang="cs-CZ" sz="3600" i="1" dirty="0" smtClean="0">
                <a:solidFill>
                  <a:srgbClr val="FFC000"/>
                </a:solidFill>
              </a:rPr>
              <a:t> </a:t>
            </a:r>
            <a:r>
              <a:rPr lang="cs-CZ" sz="3600" i="1" dirty="0" err="1" smtClean="0">
                <a:solidFill>
                  <a:srgbClr val="FFC000"/>
                </a:solidFill>
              </a:rPr>
              <a:t>Conde</a:t>
            </a:r>
            <a:r>
              <a:rPr lang="cs-CZ" sz="3600" i="1" dirty="0" smtClean="0">
                <a:solidFill>
                  <a:srgbClr val="FFC000"/>
                </a:solidFill>
              </a:rPr>
              <a:t> de </a:t>
            </a:r>
            <a:r>
              <a:rPr lang="cs-CZ" sz="3600" i="1" dirty="0" err="1" smtClean="0">
                <a:solidFill>
                  <a:srgbClr val="FFC000"/>
                </a:solidFill>
              </a:rPr>
              <a:t>Orgaz</a:t>
            </a:r>
            <a:r>
              <a:rPr lang="cs-CZ" sz="3600" i="1" dirty="0" smtClean="0">
                <a:solidFill>
                  <a:srgbClr val="FFC000"/>
                </a:solidFill>
              </a:rPr>
              <a:t>?</a:t>
            </a:r>
            <a:endParaRPr lang="cs-CZ" sz="3600" i="1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&lt;http://commons.wikimedia.org/wiki/File:El_Greco_-_The_Burial_of_the_Count_of_Orgaz.JPG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7" name="Picture 2" descr="http://upload.wikimedia.org/wikipedia/commons/thumb/f/ff/El_Greco_-_The_Burial_of_the_Count_of_Orgaz.JPG/220px-El_Greco_-_The_Burial_of_the_Count_of_Orgaz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2060848"/>
            <a:ext cx="2736304" cy="334575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i="1" dirty="0" smtClean="0">
                <a:solidFill>
                  <a:srgbClr val="FFC000"/>
                </a:solidFill>
              </a:rPr>
              <a:t>Los </a:t>
            </a:r>
            <a:r>
              <a:rPr lang="cs-CZ" sz="4000" i="1" dirty="0" err="1" smtClean="0">
                <a:solidFill>
                  <a:srgbClr val="FFC000"/>
                </a:solidFill>
              </a:rPr>
              <a:t>fusilamientos</a:t>
            </a:r>
            <a:r>
              <a:rPr lang="cs-CZ" sz="4000" i="1" dirty="0" smtClean="0">
                <a:solidFill>
                  <a:srgbClr val="FFC000"/>
                </a:solidFill>
              </a:rPr>
              <a:t> </a:t>
            </a:r>
            <a:r>
              <a:rPr lang="cs-CZ" sz="4000" i="1" dirty="0" err="1" smtClean="0">
                <a:solidFill>
                  <a:srgbClr val="FFC000"/>
                </a:solidFill>
              </a:rPr>
              <a:t>del</a:t>
            </a:r>
            <a:r>
              <a:rPr lang="cs-CZ" sz="4000" i="1" dirty="0" smtClean="0">
                <a:solidFill>
                  <a:srgbClr val="FFC000"/>
                </a:solidFill>
              </a:rPr>
              <a:t> </a:t>
            </a:r>
            <a:r>
              <a:rPr lang="cs-CZ" sz="4000" i="1" dirty="0" err="1" smtClean="0">
                <a:solidFill>
                  <a:srgbClr val="FFC000"/>
                </a:solidFill>
              </a:rPr>
              <a:t>tres</a:t>
            </a:r>
            <a:r>
              <a:rPr lang="cs-CZ" sz="4000" i="1" dirty="0" smtClean="0">
                <a:solidFill>
                  <a:srgbClr val="FFC000"/>
                </a:solidFill>
              </a:rPr>
              <a:t> de </a:t>
            </a:r>
            <a:r>
              <a:rPr lang="cs-CZ" sz="4000" i="1" dirty="0" err="1" smtClean="0">
                <a:solidFill>
                  <a:srgbClr val="FFC000"/>
                </a:solidFill>
              </a:rPr>
              <a:t>mayo</a:t>
            </a:r>
            <a:r>
              <a:rPr lang="cs-CZ" sz="4000" i="1" dirty="0" smtClean="0">
                <a:solidFill>
                  <a:srgbClr val="FFC000"/>
                </a:solidFill>
              </a:rPr>
              <a:t> </a:t>
            </a:r>
            <a:endParaRPr lang="cs-CZ" sz="4000" i="1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&lt;http://commons.wikimedia.org/wiki/File:El_Tres_de_Mayo,_by_Francisco_de_Goya,_from_Prado_in_Google_Earth.jpg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Quién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lo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pintó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solidFill>
                  <a:srgbClr val="FF0000"/>
                </a:solidFill>
              </a:rPr>
              <a:t>Pablo</a:t>
            </a:r>
            <a:r>
              <a:rPr lang="cs-CZ" dirty="0" smtClean="0">
                <a:solidFill>
                  <a:srgbClr val="FF0000"/>
                </a:solidFill>
              </a:rPr>
              <a:t> Picasso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 startAt="2"/>
            </a:pPr>
            <a:r>
              <a:rPr lang="cs-CZ" dirty="0" err="1" smtClean="0">
                <a:solidFill>
                  <a:srgbClr val="FF0000"/>
                </a:solidFill>
              </a:rPr>
              <a:t>Francisco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Goya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 startAt="2"/>
            </a:pP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 startAt="2"/>
            </a:pPr>
            <a:r>
              <a:rPr lang="cs-CZ" dirty="0" err="1" smtClean="0">
                <a:solidFill>
                  <a:srgbClr val="FF0000"/>
                </a:solidFill>
              </a:rPr>
              <a:t>Diego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Velázquez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8" name="Picture 2" descr="El Tres de Mayo, by Francisco de Goya, from Prado in Google Earth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420888"/>
            <a:ext cx="3528392" cy="27219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¿</a:t>
            </a:r>
            <a:r>
              <a:rPr lang="cs-CZ" sz="4000" dirty="0" err="1" smtClean="0">
                <a:solidFill>
                  <a:srgbClr val="FFC000"/>
                </a:solidFill>
              </a:rPr>
              <a:t>Qué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refleja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el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cuadro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i="1" dirty="0" smtClean="0">
                <a:solidFill>
                  <a:srgbClr val="FFC000"/>
                </a:solidFill>
              </a:rPr>
              <a:t>Los </a:t>
            </a:r>
            <a:r>
              <a:rPr lang="cs-CZ" sz="4000" i="1" dirty="0" err="1" smtClean="0">
                <a:solidFill>
                  <a:srgbClr val="FFC000"/>
                </a:solidFill>
              </a:rPr>
              <a:t>fusilamientos</a:t>
            </a:r>
            <a:r>
              <a:rPr lang="cs-CZ" sz="4000" i="1" dirty="0" smtClean="0">
                <a:solidFill>
                  <a:srgbClr val="FFC000"/>
                </a:solidFill>
              </a:rPr>
              <a:t> </a:t>
            </a:r>
            <a:r>
              <a:rPr lang="cs-CZ" sz="4000" i="1" dirty="0" err="1" smtClean="0">
                <a:solidFill>
                  <a:srgbClr val="FFC000"/>
                </a:solidFill>
              </a:rPr>
              <a:t>del</a:t>
            </a:r>
            <a:r>
              <a:rPr lang="cs-CZ" sz="4000" i="1" dirty="0" smtClean="0">
                <a:solidFill>
                  <a:srgbClr val="FFC000"/>
                </a:solidFill>
              </a:rPr>
              <a:t> </a:t>
            </a:r>
            <a:r>
              <a:rPr lang="cs-CZ" sz="4000" i="1" dirty="0" err="1" smtClean="0">
                <a:solidFill>
                  <a:srgbClr val="FFC000"/>
                </a:solidFill>
              </a:rPr>
              <a:t>tres</a:t>
            </a:r>
            <a:r>
              <a:rPr lang="cs-CZ" sz="4000" i="1" dirty="0" smtClean="0">
                <a:solidFill>
                  <a:srgbClr val="FFC000"/>
                </a:solidFill>
              </a:rPr>
              <a:t> de </a:t>
            </a:r>
            <a:r>
              <a:rPr lang="cs-CZ" sz="4000" i="1" dirty="0" err="1" smtClean="0">
                <a:solidFill>
                  <a:srgbClr val="FFC000"/>
                </a:solidFill>
              </a:rPr>
              <a:t>mayo</a:t>
            </a:r>
            <a:r>
              <a:rPr lang="cs-CZ" sz="4000" dirty="0" smtClean="0">
                <a:solidFill>
                  <a:srgbClr val="FFC000"/>
                </a:solidFill>
              </a:rPr>
              <a:t>?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&lt;http://commons.wikimedia.org/wiki/File:El_Tres_de_Mayo,_by_Francisco_de_Goya,_from_Prado_in_Google_Earth.jpg</a:t>
            </a:r>
            <a:r>
              <a:rPr lang="cs-CZ" sz="1000" dirty="0" smtClean="0"/>
              <a:t>&gt;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8" name="Picture 2" descr="El Tres de Mayo, by Francisco de Goya, from Prado in Google Earth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492896"/>
            <a:ext cx="3528392" cy="27219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¿</a:t>
            </a:r>
            <a:r>
              <a:rPr lang="cs-CZ" sz="4000" dirty="0" err="1" smtClean="0">
                <a:solidFill>
                  <a:srgbClr val="FFC000"/>
                </a:solidFill>
              </a:rPr>
              <a:t>Cómo</a:t>
            </a:r>
            <a:r>
              <a:rPr lang="cs-CZ" sz="4000" dirty="0" smtClean="0">
                <a:solidFill>
                  <a:srgbClr val="FFC000"/>
                </a:solidFill>
              </a:rPr>
              <a:t> se </a:t>
            </a:r>
            <a:r>
              <a:rPr lang="cs-CZ" sz="4000" dirty="0" err="1" smtClean="0">
                <a:solidFill>
                  <a:srgbClr val="FFC000"/>
                </a:solidFill>
              </a:rPr>
              <a:t>llama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este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cuadro</a:t>
            </a:r>
            <a:r>
              <a:rPr lang="cs-CZ" sz="4000" dirty="0" smtClean="0">
                <a:solidFill>
                  <a:srgbClr val="FFC000"/>
                </a:solidFill>
              </a:rPr>
              <a:t> de Salvador </a:t>
            </a:r>
            <a:r>
              <a:rPr lang="cs-CZ" sz="4000" dirty="0" err="1" smtClean="0">
                <a:solidFill>
                  <a:srgbClr val="FFC000"/>
                </a:solidFill>
              </a:rPr>
              <a:t>Dalí</a:t>
            </a:r>
            <a:r>
              <a:rPr lang="cs-CZ" sz="4000" dirty="0" smtClean="0">
                <a:solidFill>
                  <a:srgbClr val="FFC000"/>
                </a:solidFill>
              </a:rPr>
              <a:t>?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&lt;http://en.wikipedia.org/wiki/File:The_Persistence_of_Memory.jpg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8" name="Picture 2" descr="http://upload.wikimedia.org/wikipedia/en/thumb/d/dd/The_Persistence_of_Memory.jpg/300px-The_Persistence_of_Memo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492896"/>
            <a:ext cx="3528392" cy="25992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Describe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i="1" dirty="0" smtClean="0">
                <a:solidFill>
                  <a:srgbClr val="FFC000"/>
                </a:solidFill>
              </a:rPr>
              <a:t>La </a:t>
            </a:r>
            <a:r>
              <a:rPr lang="cs-CZ" sz="4000" i="1" dirty="0" err="1" smtClean="0">
                <a:solidFill>
                  <a:srgbClr val="FFC000"/>
                </a:solidFill>
              </a:rPr>
              <a:t>persistencia</a:t>
            </a:r>
            <a:r>
              <a:rPr lang="cs-CZ" sz="4000" i="1" dirty="0" smtClean="0">
                <a:solidFill>
                  <a:srgbClr val="FFC000"/>
                </a:solidFill>
              </a:rPr>
              <a:t> de la </a:t>
            </a:r>
            <a:r>
              <a:rPr lang="cs-CZ" sz="4000" i="1" dirty="0" err="1" smtClean="0">
                <a:solidFill>
                  <a:srgbClr val="FFC000"/>
                </a:solidFill>
              </a:rPr>
              <a:t>memoria</a:t>
            </a:r>
            <a:endParaRPr lang="cs-CZ" sz="4000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&lt;http://en.wikipedia.org/wiki/File:The_Persistence_of_Memory.jpg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http://upload.wikimedia.org/wikipedia/en/thumb/d/dd/The_Persistence_of_Memory.jpg/300px-The_Persistence_of_Memo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492896"/>
            <a:ext cx="3528392" cy="25992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</a:t>
            </a:r>
            <a:r>
              <a:rPr lang="cs-CZ" dirty="0" smtClean="0">
                <a:solidFill>
                  <a:srgbClr val="FFC000"/>
                </a:solidFill>
              </a:rPr>
              <a:t> la </a:t>
            </a:r>
            <a:r>
              <a:rPr lang="cs-CZ" dirty="0" err="1" smtClean="0">
                <a:solidFill>
                  <a:srgbClr val="FFC000"/>
                </a:solidFill>
              </a:rPr>
              <a:t>cueva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la </a:t>
            </a:r>
            <a:r>
              <a:rPr lang="cs-CZ" dirty="0" err="1" smtClean="0">
                <a:solidFill>
                  <a:srgbClr val="FFC000"/>
                </a:solidFill>
              </a:rPr>
              <a:t>que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fueron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descubiertas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pinturas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rupestres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¿De </a:t>
            </a:r>
            <a:r>
              <a:rPr lang="cs-CZ" dirty="0" err="1" smtClean="0">
                <a:solidFill>
                  <a:srgbClr val="FFC000"/>
                </a:solidFill>
              </a:rPr>
              <a:t>qué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época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proceden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pinturas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endParaRPr lang="cs-CZ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01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&lt;http://commons.wikimedia.org/wiki/File:Techo_de_Altamira_(replica)-Museo_Arqueol%C3%B3gico_Nacional.jpg</a:t>
            </a:r>
            <a:r>
              <a:rPr lang="cs-CZ" sz="1100" dirty="0" smtClean="0"/>
              <a:t>&gt;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&lt;http://commons.wikimedia.org/wiki/File:AltamiraBison.jpg</a:t>
            </a:r>
            <a:r>
              <a:rPr lang="cs-CZ" sz="1100" dirty="0" smtClean="0"/>
              <a:t>&gt;</a:t>
            </a:r>
          </a:p>
          <a:p>
            <a:pPr>
              <a:buNone/>
            </a:pPr>
            <a:r>
              <a:rPr lang="cs-CZ" sz="1100" dirty="0" smtClean="0">
                <a:hlinkClick r:id="rId4"/>
              </a:rPr>
              <a:t>&lt;https://cs.wikipedia.org/wiki/Soubor:Altamira,_doe.JPG</a:t>
            </a:r>
            <a:r>
              <a:rPr lang="cs-CZ" sz="1100" dirty="0" smtClean="0"/>
              <a:t>&gt;</a:t>
            </a:r>
            <a:endParaRPr lang="cs-CZ" sz="11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Techo de Altamira (replica)-Museo Arqueológico Nacional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3284984"/>
            <a:ext cx="2952328" cy="2019394"/>
          </a:xfrm>
          <a:prstGeom prst="rect">
            <a:avLst/>
          </a:prstGeom>
          <a:noFill/>
        </p:spPr>
      </p:pic>
      <p:pic>
        <p:nvPicPr>
          <p:cNvPr id="6" name="Picture 4" descr="http://upload.wikimedia.org/wikipedia/commons/thumb/c/cc/AltamiraBison.jpg/220px-AltamiraBison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920" y="3284984"/>
            <a:ext cx="2448272" cy="1992005"/>
          </a:xfrm>
          <a:prstGeom prst="rect">
            <a:avLst/>
          </a:prstGeom>
          <a:noFill/>
        </p:spPr>
      </p:pic>
      <p:pic>
        <p:nvPicPr>
          <p:cNvPr id="7" name="Picture 6" descr="https://upload.wikimedia.org/wikipedia/commons/thumb/8/8f/Altamira%2C_doe.JPG/120px-Altamira%2C_do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3501008"/>
            <a:ext cx="1687925" cy="156133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¿</a:t>
            </a:r>
            <a:r>
              <a:rPr lang="cs-CZ" sz="4000" dirty="0" err="1" smtClean="0">
                <a:solidFill>
                  <a:srgbClr val="FFC000"/>
                </a:solidFill>
              </a:rPr>
              <a:t>En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qué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época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vivieron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estos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pintores</a:t>
            </a:r>
            <a:r>
              <a:rPr lang="cs-CZ" sz="4000" dirty="0" smtClean="0">
                <a:solidFill>
                  <a:srgbClr val="FFC000"/>
                </a:solidFill>
              </a:rPr>
              <a:t>?</a:t>
            </a:r>
            <a:br>
              <a:rPr lang="cs-CZ" sz="4000" dirty="0" smtClean="0">
                <a:solidFill>
                  <a:srgbClr val="FFC000"/>
                </a:solidFill>
              </a:rPr>
            </a:br>
            <a:r>
              <a:rPr lang="cs-CZ" sz="4000" dirty="0" err="1" smtClean="0">
                <a:solidFill>
                  <a:srgbClr val="FFC000"/>
                </a:solidFill>
              </a:rPr>
              <a:t>Unid</a:t>
            </a:r>
            <a:r>
              <a:rPr lang="cs-CZ" sz="4000" dirty="0" smtClean="0">
                <a:solidFill>
                  <a:srgbClr val="FFC000"/>
                </a:solidFill>
              </a:rPr>
              <a:t> las </a:t>
            </a:r>
            <a:r>
              <a:rPr lang="cs-CZ" sz="4000" dirty="0" err="1" smtClean="0">
                <a:solidFill>
                  <a:srgbClr val="FFC000"/>
                </a:solidFill>
              </a:rPr>
              <a:t>dos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colomnas</a:t>
            </a:r>
            <a:r>
              <a:rPr lang="cs-CZ" sz="4000" dirty="0" smtClean="0">
                <a:solidFill>
                  <a:srgbClr val="FFC000"/>
                </a:solidFill>
              </a:rPr>
              <a:t>.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Pablo</a:t>
            </a:r>
            <a:r>
              <a:rPr lang="cs-CZ" dirty="0" smtClean="0">
                <a:solidFill>
                  <a:srgbClr val="FF0000"/>
                </a:solidFill>
              </a:rPr>
              <a:t> Picasso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Greco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Diego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Velázquez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Salvador Dálí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Francisco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Goya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Joan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Miró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El Siglo de </a:t>
            </a:r>
            <a:r>
              <a:rPr lang="cs-CZ" dirty="0" err="1" smtClean="0"/>
              <a:t>Oro</a:t>
            </a:r>
            <a:endParaRPr lang="cs-CZ" dirty="0" smtClean="0"/>
          </a:p>
          <a:p>
            <a:endParaRPr lang="cs-CZ" dirty="0" smtClean="0"/>
          </a:p>
          <a:p>
            <a:r>
              <a:rPr lang="cs-CZ" smtClean="0"/>
              <a:t>El siglo XVII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El siglo XVIII</a:t>
            </a:r>
          </a:p>
          <a:p>
            <a:endParaRPr lang="cs-CZ" dirty="0" smtClean="0"/>
          </a:p>
          <a:p>
            <a:r>
              <a:rPr lang="cs-CZ" dirty="0" smtClean="0"/>
              <a:t>El siglo XX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¿A </a:t>
            </a:r>
            <a:r>
              <a:rPr lang="cs-CZ" sz="4000" dirty="0" err="1" smtClean="0">
                <a:solidFill>
                  <a:srgbClr val="FFC000"/>
                </a:solidFill>
              </a:rPr>
              <a:t>qué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movimiento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partecen</a:t>
            </a:r>
            <a:r>
              <a:rPr lang="cs-CZ" sz="4000" dirty="0" smtClean="0">
                <a:solidFill>
                  <a:srgbClr val="FFC000"/>
                </a:solidFill>
              </a:rPr>
              <a:t> los </a:t>
            </a:r>
            <a:r>
              <a:rPr lang="cs-CZ" sz="4000" dirty="0" err="1" smtClean="0">
                <a:solidFill>
                  <a:srgbClr val="FFC000"/>
                </a:solidFill>
              </a:rPr>
              <a:t>pintores</a:t>
            </a:r>
            <a:r>
              <a:rPr lang="cs-CZ" sz="4000" dirty="0" smtClean="0">
                <a:solidFill>
                  <a:srgbClr val="FFC000"/>
                </a:solidFill>
              </a:rPr>
              <a:t>? </a:t>
            </a:r>
            <a:r>
              <a:rPr lang="cs-CZ" sz="4000" dirty="0" err="1" smtClean="0">
                <a:solidFill>
                  <a:srgbClr val="FFC000"/>
                </a:solidFill>
              </a:rPr>
              <a:t>Unid</a:t>
            </a:r>
            <a:r>
              <a:rPr lang="cs-CZ" sz="4000" dirty="0" smtClean="0">
                <a:solidFill>
                  <a:srgbClr val="FFC000"/>
                </a:solidFill>
              </a:rPr>
              <a:t> las </a:t>
            </a:r>
            <a:r>
              <a:rPr lang="cs-CZ" sz="4000" dirty="0" err="1" smtClean="0">
                <a:solidFill>
                  <a:srgbClr val="FFC000"/>
                </a:solidFill>
              </a:rPr>
              <a:t>dos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colomnas</a:t>
            </a:r>
            <a:r>
              <a:rPr lang="cs-CZ" sz="4000" dirty="0" smtClean="0">
                <a:solidFill>
                  <a:srgbClr val="FFC000"/>
                </a:solidFill>
              </a:rPr>
              <a:t>.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Pablo</a:t>
            </a:r>
            <a:r>
              <a:rPr lang="cs-CZ" dirty="0" smtClean="0">
                <a:solidFill>
                  <a:srgbClr val="FF0000"/>
                </a:solidFill>
              </a:rPr>
              <a:t> Picasso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Greco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Diego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Velázquez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Salvador Dálí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Francisco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Goya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Joan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Miró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Barroco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cubismo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Renacimiento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padre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modernismo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surrealismo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Contesta</a:t>
            </a:r>
            <a:r>
              <a:rPr lang="cs-CZ" sz="4000" dirty="0" smtClean="0">
                <a:solidFill>
                  <a:srgbClr val="FFC000"/>
                </a:solidFill>
              </a:rPr>
              <a:t> las </a:t>
            </a:r>
            <a:r>
              <a:rPr lang="cs-CZ" sz="4000" dirty="0" err="1" smtClean="0">
                <a:solidFill>
                  <a:srgbClr val="FFC000"/>
                </a:solidFill>
              </a:rPr>
              <a:t>preguntas</a:t>
            </a:r>
            <a:r>
              <a:rPr lang="cs-CZ" sz="4000" dirty="0" smtClean="0">
                <a:solidFill>
                  <a:srgbClr val="FFC000"/>
                </a:solidFill>
              </a:rPr>
              <a:t>. </a:t>
            </a:r>
            <a:r>
              <a:rPr lang="cs-CZ" sz="4000" dirty="0" err="1" smtClean="0">
                <a:solidFill>
                  <a:srgbClr val="FFC000"/>
                </a:solidFill>
              </a:rPr>
              <a:t>Elige</a:t>
            </a:r>
            <a:r>
              <a:rPr lang="cs-CZ" sz="4000" dirty="0" smtClean="0">
                <a:solidFill>
                  <a:srgbClr val="FFC000"/>
                </a:solidFill>
              </a:rPr>
              <a:t> de los </a:t>
            </a:r>
            <a:r>
              <a:rPr lang="cs-CZ" sz="4000" dirty="0" err="1" smtClean="0">
                <a:solidFill>
                  <a:srgbClr val="FFC000"/>
                </a:solidFill>
              </a:rPr>
              <a:t>pintores</a:t>
            </a:r>
            <a:r>
              <a:rPr lang="cs-CZ" sz="4000" dirty="0" smtClean="0">
                <a:solidFill>
                  <a:srgbClr val="FFC000"/>
                </a:solidFill>
              </a:rPr>
              <a:t> a la </a:t>
            </a:r>
            <a:r>
              <a:rPr lang="cs-CZ" sz="4000" dirty="0" err="1" smtClean="0">
                <a:solidFill>
                  <a:srgbClr val="FFC000"/>
                </a:solidFill>
              </a:rPr>
              <a:t>derecha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cs-CZ" sz="2800" dirty="0" smtClean="0"/>
              <a:t>¿</a:t>
            </a:r>
            <a:r>
              <a:rPr lang="cs-CZ" sz="2800" dirty="0" err="1" smtClean="0"/>
              <a:t>Quién</a:t>
            </a:r>
            <a:r>
              <a:rPr lang="cs-CZ" sz="2800" dirty="0" smtClean="0"/>
              <a:t> </a:t>
            </a:r>
            <a:r>
              <a:rPr lang="cs-CZ" sz="2800" dirty="0" err="1" smtClean="0"/>
              <a:t>fue</a:t>
            </a:r>
            <a:r>
              <a:rPr lang="cs-CZ" sz="2800" dirty="0" smtClean="0"/>
              <a:t> </a:t>
            </a:r>
            <a:r>
              <a:rPr lang="cs-CZ" sz="2800" dirty="0" err="1" smtClean="0"/>
              <a:t>un</a:t>
            </a:r>
            <a:r>
              <a:rPr lang="cs-CZ" sz="2800" dirty="0" smtClean="0"/>
              <a:t> gran </a:t>
            </a:r>
            <a:r>
              <a:rPr lang="cs-CZ" sz="2800" dirty="0" err="1" smtClean="0"/>
              <a:t>retratista</a:t>
            </a:r>
            <a:r>
              <a:rPr lang="cs-CZ" sz="2800" dirty="0" smtClean="0"/>
              <a:t> y </a:t>
            </a:r>
            <a:r>
              <a:rPr lang="cs-CZ" sz="2800" dirty="0" err="1" smtClean="0"/>
              <a:t>pintor</a:t>
            </a:r>
            <a:r>
              <a:rPr lang="cs-CZ" sz="2800" dirty="0" smtClean="0"/>
              <a:t> de la </a:t>
            </a:r>
            <a:r>
              <a:rPr lang="cs-CZ" sz="2800" dirty="0" err="1" smtClean="0"/>
              <a:t>corte</a:t>
            </a:r>
            <a:r>
              <a:rPr lang="cs-CZ" sz="2800" dirty="0" smtClean="0"/>
              <a:t> de </a:t>
            </a:r>
            <a:r>
              <a:rPr lang="cs-CZ" sz="2800" dirty="0" err="1" smtClean="0"/>
              <a:t>Felipe</a:t>
            </a:r>
            <a:r>
              <a:rPr lang="cs-CZ" sz="2800" dirty="0" smtClean="0"/>
              <a:t> IV?</a:t>
            </a:r>
          </a:p>
          <a:p>
            <a:pPr>
              <a:buAutoNum type="arabicPeriod"/>
            </a:pPr>
            <a:r>
              <a:rPr lang="cs-CZ" sz="2800" dirty="0" smtClean="0"/>
              <a:t>¿</a:t>
            </a:r>
            <a:r>
              <a:rPr lang="cs-CZ" sz="2800" dirty="0" err="1" smtClean="0"/>
              <a:t>Quién</a:t>
            </a:r>
            <a:r>
              <a:rPr lang="cs-CZ" sz="2800" dirty="0" smtClean="0"/>
              <a:t> </a:t>
            </a:r>
            <a:r>
              <a:rPr lang="cs-CZ" sz="2800" dirty="0" err="1" smtClean="0"/>
              <a:t>hizo</a:t>
            </a:r>
            <a:r>
              <a:rPr lang="cs-CZ" sz="2800" dirty="0" smtClean="0"/>
              <a:t> </a:t>
            </a:r>
            <a:r>
              <a:rPr lang="cs-CZ" sz="2800" dirty="0" err="1" smtClean="0"/>
              <a:t>con</a:t>
            </a:r>
            <a:r>
              <a:rPr lang="cs-CZ" sz="2800" dirty="0" smtClean="0"/>
              <a:t> Luis </a:t>
            </a:r>
            <a:r>
              <a:rPr lang="cs-CZ" sz="2800" dirty="0" err="1" smtClean="0"/>
              <a:t>Buñuel</a:t>
            </a:r>
            <a:r>
              <a:rPr lang="cs-CZ" sz="2800" dirty="0" smtClean="0"/>
              <a:t> la </a:t>
            </a:r>
            <a:r>
              <a:rPr lang="cs-CZ" sz="2800" dirty="0" err="1" smtClean="0"/>
              <a:t>película</a:t>
            </a:r>
            <a:r>
              <a:rPr lang="cs-CZ" sz="2800" dirty="0" smtClean="0"/>
              <a:t> </a:t>
            </a:r>
            <a:r>
              <a:rPr lang="cs-CZ" sz="2800" i="1" dirty="0" err="1" smtClean="0"/>
              <a:t>Un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perro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andaluz</a:t>
            </a:r>
            <a:r>
              <a:rPr lang="cs-CZ" sz="2800" dirty="0" smtClean="0"/>
              <a:t>?</a:t>
            </a:r>
          </a:p>
          <a:p>
            <a:pPr>
              <a:buAutoNum type="arabicPeriod"/>
            </a:pPr>
            <a:r>
              <a:rPr lang="cs-CZ" sz="2800" dirty="0" err="1" smtClean="0"/>
              <a:t>Cita</a:t>
            </a:r>
            <a:r>
              <a:rPr lang="cs-CZ" sz="2800" dirty="0" smtClean="0"/>
              <a:t> </a:t>
            </a:r>
            <a:r>
              <a:rPr lang="cs-CZ" sz="2800" dirty="0" err="1" smtClean="0"/>
              <a:t>dos</a:t>
            </a:r>
            <a:r>
              <a:rPr lang="cs-CZ" sz="2800" dirty="0" smtClean="0"/>
              <a:t> </a:t>
            </a:r>
            <a:r>
              <a:rPr lang="cs-CZ" sz="2800" dirty="0" err="1" smtClean="0"/>
              <a:t>pintores</a:t>
            </a:r>
            <a:r>
              <a:rPr lang="cs-CZ" sz="2800" dirty="0" smtClean="0"/>
              <a:t> </a:t>
            </a:r>
            <a:r>
              <a:rPr lang="cs-CZ" sz="2800" dirty="0" err="1" smtClean="0"/>
              <a:t>del</a:t>
            </a:r>
            <a:r>
              <a:rPr lang="cs-CZ" sz="2800" dirty="0" smtClean="0"/>
              <a:t> </a:t>
            </a:r>
            <a:r>
              <a:rPr lang="cs-CZ" sz="2800" dirty="0" err="1" smtClean="0"/>
              <a:t>movimiento</a:t>
            </a:r>
            <a:r>
              <a:rPr lang="cs-CZ" sz="2800" dirty="0" smtClean="0"/>
              <a:t> surrealista.</a:t>
            </a:r>
          </a:p>
          <a:p>
            <a:pPr>
              <a:buAutoNum type="arabicPeriod"/>
            </a:pPr>
            <a:r>
              <a:rPr lang="cs-CZ" sz="2800" dirty="0" smtClean="0"/>
              <a:t>¿</a:t>
            </a:r>
            <a:r>
              <a:rPr lang="cs-CZ" sz="2800" dirty="0" err="1" smtClean="0"/>
              <a:t>Quién</a:t>
            </a:r>
            <a:r>
              <a:rPr lang="cs-CZ" sz="2800" dirty="0" smtClean="0"/>
              <a:t> </a:t>
            </a:r>
            <a:r>
              <a:rPr lang="cs-CZ" sz="2800" dirty="0" err="1" smtClean="0"/>
              <a:t>pintó</a:t>
            </a:r>
            <a:r>
              <a:rPr lang="cs-CZ" sz="2800" dirty="0" smtClean="0"/>
              <a:t> </a:t>
            </a:r>
            <a:r>
              <a:rPr lang="cs-CZ" sz="2800" dirty="0" err="1" smtClean="0"/>
              <a:t>sobre</a:t>
            </a:r>
            <a:r>
              <a:rPr lang="cs-CZ" sz="2800" dirty="0" smtClean="0"/>
              <a:t> la </a:t>
            </a:r>
            <a:r>
              <a:rPr lang="cs-CZ" sz="2800" dirty="0" err="1" smtClean="0"/>
              <a:t>crueldad</a:t>
            </a:r>
            <a:r>
              <a:rPr lang="cs-CZ" sz="2800" dirty="0" smtClean="0"/>
              <a:t> de las </a:t>
            </a:r>
            <a:r>
              <a:rPr lang="cs-CZ" sz="2800" dirty="0" err="1" smtClean="0"/>
              <a:t>guerras</a:t>
            </a:r>
            <a:r>
              <a:rPr lang="cs-CZ" sz="2800" dirty="0" smtClean="0"/>
              <a:t>?</a:t>
            </a:r>
          </a:p>
          <a:p>
            <a:pPr>
              <a:buAutoNum type="arabicPeriod"/>
            </a:pPr>
            <a:r>
              <a:rPr lang="cs-CZ" sz="2800" dirty="0" smtClean="0"/>
              <a:t>¿Para </a:t>
            </a:r>
            <a:r>
              <a:rPr lang="cs-CZ" sz="2800" dirty="0" err="1" smtClean="0"/>
              <a:t>quién</a:t>
            </a:r>
            <a:r>
              <a:rPr lang="cs-CZ" sz="2800" dirty="0" smtClean="0"/>
              <a:t> es </a:t>
            </a:r>
            <a:r>
              <a:rPr lang="cs-CZ" sz="2800" dirty="0" err="1" smtClean="0"/>
              <a:t>típica</a:t>
            </a:r>
            <a:r>
              <a:rPr lang="cs-CZ" sz="2800" dirty="0" smtClean="0"/>
              <a:t> la </a:t>
            </a:r>
            <a:r>
              <a:rPr lang="cs-CZ" sz="2800" dirty="0" err="1" smtClean="0"/>
              <a:t>pintura</a:t>
            </a:r>
            <a:r>
              <a:rPr lang="cs-CZ" sz="2800" dirty="0" smtClean="0"/>
              <a:t> </a:t>
            </a:r>
            <a:r>
              <a:rPr lang="cs-CZ" sz="2800" dirty="0" err="1" smtClean="0"/>
              <a:t>religiosa</a:t>
            </a:r>
            <a:r>
              <a:rPr lang="cs-CZ" sz="2800" dirty="0" smtClean="0"/>
              <a:t>?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Francisco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Goya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Greco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Salvador </a:t>
            </a:r>
            <a:r>
              <a:rPr lang="cs-CZ" dirty="0" err="1" smtClean="0">
                <a:solidFill>
                  <a:srgbClr val="FF0000"/>
                </a:solidFill>
              </a:rPr>
              <a:t>Dalí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Diego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Velázquez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Joan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Miró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&lt;http://en.wikipedia.org/wiki/File:PicassoGuernica.jpg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/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Quién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pintó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cuadro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Greco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solidFill>
                  <a:srgbClr val="FF0000"/>
                </a:solidFill>
              </a:rPr>
              <a:t>Pablo</a:t>
            </a:r>
            <a:r>
              <a:rPr lang="cs-CZ" dirty="0" smtClean="0">
                <a:solidFill>
                  <a:srgbClr val="FF0000"/>
                </a:solidFill>
              </a:rPr>
              <a:t> Picasso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solidFill>
                  <a:srgbClr val="FF0000"/>
                </a:solidFill>
              </a:rPr>
              <a:t>Francisco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Goya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/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cuadro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en/thumb/7/74/PicassoGuernica.jpg/350px-PicassoGuern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780928"/>
            <a:ext cx="4136386" cy="185546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¿</a:t>
            </a:r>
            <a:r>
              <a:rPr lang="cs-CZ" sz="4000" dirty="0" err="1" smtClean="0">
                <a:solidFill>
                  <a:srgbClr val="FFC000"/>
                </a:solidFill>
              </a:rPr>
              <a:t>Qué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refleja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el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i="1" dirty="0" err="1" smtClean="0">
                <a:solidFill>
                  <a:srgbClr val="FFC000"/>
                </a:solidFill>
              </a:rPr>
              <a:t>Guernica</a:t>
            </a:r>
            <a:r>
              <a:rPr lang="cs-CZ" sz="4000" dirty="0" smtClean="0">
                <a:solidFill>
                  <a:srgbClr val="FFC000"/>
                </a:solidFill>
              </a:rPr>
              <a:t>?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&lt;http://en.wikipedia.org/wiki/File:PicassoGuernica.jpg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9" name="Picture 2" descr="http://upload.wikimedia.org/wikipedia/en/thumb/7/74/PicassoGuernica.jpg/350px-PicassoGuern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636912"/>
            <a:ext cx="5260077" cy="235952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r>
              <a:rPr lang="en-US" sz="1300" dirty="0" smtClean="0"/>
              <a:t>[cit. 201</a:t>
            </a:r>
            <a:r>
              <a:rPr lang="cs-CZ" sz="1300" dirty="0" smtClean="0"/>
              <a:t>3</a:t>
            </a:r>
            <a:r>
              <a:rPr lang="en-US" sz="1300" dirty="0" smtClean="0"/>
              <a:t>-</a:t>
            </a:r>
            <a:r>
              <a:rPr lang="cs-CZ" sz="1300" dirty="0" smtClean="0"/>
              <a:t>02</a:t>
            </a:r>
            <a:r>
              <a:rPr lang="en-US" sz="1300" dirty="0" smtClean="0"/>
              <a:t>-</a:t>
            </a:r>
            <a:r>
              <a:rPr lang="cs-CZ" sz="1300" dirty="0" smtClean="0"/>
              <a:t>01</a:t>
            </a:r>
            <a:r>
              <a:rPr lang="en-US" sz="1300" dirty="0" smtClean="0"/>
              <a:t>] </a:t>
            </a:r>
            <a:r>
              <a:rPr lang="cs-CZ" sz="1300" dirty="0" smtClean="0"/>
              <a:t>Pod licencí </a:t>
            </a:r>
            <a:r>
              <a:rPr lang="cs-CZ" sz="1300" dirty="0" err="1" smtClean="0"/>
              <a:t>Creative</a:t>
            </a:r>
            <a:r>
              <a:rPr lang="cs-CZ" sz="1300" dirty="0" smtClean="0"/>
              <a:t> </a:t>
            </a:r>
            <a:r>
              <a:rPr lang="cs-CZ" sz="1300" dirty="0" err="1" smtClean="0"/>
              <a:t>Commons</a:t>
            </a:r>
            <a:r>
              <a:rPr lang="cs-CZ" sz="1300" dirty="0" smtClean="0"/>
              <a:t> na WWW:</a:t>
            </a:r>
          </a:p>
          <a:p>
            <a:pPr>
              <a:buNone/>
            </a:pPr>
            <a:r>
              <a:rPr lang="cs-CZ" sz="1300" dirty="0" smtClean="0">
                <a:hlinkClick r:id="rId2"/>
              </a:rPr>
              <a:t>&lt;http://commons.wikimedia.org/wiki/File:Las_Meninas,_by_Diego_Vel%C3%A1zquez,_from_Prado_in_Google_Earth.jpg</a:t>
            </a:r>
            <a:r>
              <a:rPr lang="cs-CZ" sz="1300" dirty="0" smtClean="0"/>
              <a:t>&gt;</a:t>
            </a:r>
          </a:p>
          <a:p>
            <a:endParaRPr lang="cs-CZ" sz="13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¿</a:t>
            </a:r>
            <a:r>
              <a:rPr lang="cs-CZ" sz="2800" dirty="0" err="1" smtClean="0">
                <a:solidFill>
                  <a:srgbClr val="FFC000"/>
                </a:solidFill>
              </a:rPr>
              <a:t>Cómo</a:t>
            </a:r>
            <a:r>
              <a:rPr lang="cs-CZ" sz="2800" dirty="0" smtClean="0">
                <a:solidFill>
                  <a:srgbClr val="FFC000"/>
                </a:solidFill>
              </a:rPr>
              <a:t> se </a:t>
            </a:r>
            <a:r>
              <a:rPr lang="cs-CZ" sz="2800" dirty="0" err="1" smtClean="0">
                <a:solidFill>
                  <a:srgbClr val="FFC000"/>
                </a:solidFill>
              </a:rPr>
              <a:t>llama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</a:rPr>
              <a:t>este</a:t>
            </a:r>
            <a:endParaRPr lang="cs-CZ" sz="28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sz="2800" dirty="0" err="1" smtClean="0">
                <a:solidFill>
                  <a:srgbClr val="FFC000"/>
                </a:solidFill>
              </a:rPr>
              <a:t>cuadro</a:t>
            </a:r>
            <a:r>
              <a:rPr lang="cs-CZ" sz="2800" dirty="0" smtClean="0">
                <a:solidFill>
                  <a:srgbClr val="FFC000"/>
                </a:solidFill>
              </a:rPr>
              <a:t>?</a:t>
            </a:r>
          </a:p>
          <a:p>
            <a:pPr>
              <a:buNone/>
            </a:pPr>
            <a:endParaRPr lang="cs-CZ" sz="2800" dirty="0" smtClean="0"/>
          </a:p>
          <a:p>
            <a:pPr marL="514350" indent="-514350">
              <a:buAutoNum type="arabicPeriod"/>
            </a:pPr>
            <a:r>
              <a:rPr lang="cs-CZ" sz="2800" dirty="0" smtClean="0">
                <a:solidFill>
                  <a:srgbClr val="FF0000"/>
                </a:solidFill>
              </a:rPr>
              <a:t>Los </a:t>
            </a:r>
            <a:r>
              <a:rPr lang="cs-CZ" sz="2800" dirty="0" err="1" smtClean="0">
                <a:solidFill>
                  <a:srgbClr val="FF0000"/>
                </a:solidFill>
              </a:rPr>
              <a:t>caprichos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sz="2800" dirty="0" smtClean="0">
                <a:solidFill>
                  <a:srgbClr val="FF0000"/>
                </a:solidFill>
              </a:rPr>
              <a:t>El </a:t>
            </a:r>
            <a:r>
              <a:rPr lang="cs-CZ" sz="2800" dirty="0" err="1" smtClean="0">
                <a:solidFill>
                  <a:srgbClr val="FF0000"/>
                </a:solidFill>
              </a:rPr>
              <a:t>entierro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del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Conde</a:t>
            </a:r>
            <a:r>
              <a:rPr lang="cs-CZ" sz="2800" dirty="0" smtClean="0">
                <a:solidFill>
                  <a:srgbClr val="FF0000"/>
                </a:solidFill>
              </a:rPr>
              <a:t> de </a:t>
            </a:r>
            <a:r>
              <a:rPr lang="cs-CZ" sz="2800" dirty="0" err="1" smtClean="0">
                <a:solidFill>
                  <a:srgbClr val="FF0000"/>
                </a:solidFill>
              </a:rPr>
              <a:t>Orgaz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sz="2800" dirty="0" smtClean="0">
                <a:solidFill>
                  <a:srgbClr val="FF0000"/>
                </a:solidFill>
              </a:rPr>
              <a:t>Las </a:t>
            </a:r>
            <a:r>
              <a:rPr lang="cs-CZ" sz="2800" dirty="0" err="1" smtClean="0">
                <a:solidFill>
                  <a:srgbClr val="FF0000"/>
                </a:solidFill>
              </a:rPr>
              <a:t>Meninas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sz="2800" dirty="0" smtClean="0"/>
          </a:p>
          <a:p>
            <a:pPr marL="514350" indent="-514350"/>
            <a:r>
              <a:rPr lang="cs-CZ" sz="2800" dirty="0" smtClean="0">
                <a:solidFill>
                  <a:srgbClr val="FFC000"/>
                </a:solidFill>
              </a:rPr>
              <a:t>¿</a:t>
            </a:r>
            <a:r>
              <a:rPr lang="cs-CZ" sz="2800" dirty="0" err="1" smtClean="0">
                <a:solidFill>
                  <a:srgbClr val="FFC000"/>
                </a:solidFill>
              </a:rPr>
              <a:t>Quién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</a:rPr>
              <a:t>pintó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</a:rPr>
              <a:t>este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</a:rPr>
              <a:t>cuadro</a:t>
            </a:r>
            <a:r>
              <a:rPr lang="cs-CZ" sz="2800" dirty="0" smtClean="0">
                <a:solidFill>
                  <a:srgbClr val="FFC000"/>
                </a:solidFill>
              </a:rPr>
              <a:t>?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AutoNum type="arabicPeriod"/>
            </a:pPr>
            <a:r>
              <a:rPr lang="cs-CZ" sz="2800" dirty="0" smtClean="0">
                <a:solidFill>
                  <a:srgbClr val="FF0000"/>
                </a:solidFill>
              </a:rPr>
              <a:t>El </a:t>
            </a:r>
            <a:r>
              <a:rPr lang="cs-CZ" sz="2800" dirty="0" err="1" smtClean="0">
                <a:solidFill>
                  <a:srgbClr val="FF0000"/>
                </a:solidFill>
              </a:rPr>
              <a:t>Greco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sz="2800" dirty="0" err="1" smtClean="0">
                <a:solidFill>
                  <a:srgbClr val="FF0000"/>
                </a:solidFill>
              </a:rPr>
              <a:t>Francisco</a:t>
            </a:r>
            <a:r>
              <a:rPr lang="cs-CZ" sz="2800" dirty="0" smtClean="0">
                <a:solidFill>
                  <a:srgbClr val="FF0000"/>
                </a:solidFill>
              </a:rPr>
              <a:t> de </a:t>
            </a:r>
            <a:r>
              <a:rPr lang="cs-CZ" sz="2800" dirty="0" err="1" smtClean="0">
                <a:solidFill>
                  <a:srgbClr val="FF0000"/>
                </a:solidFill>
              </a:rPr>
              <a:t>Goya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sz="2800" dirty="0" err="1" smtClean="0">
                <a:solidFill>
                  <a:srgbClr val="FF0000"/>
                </a:solidFill>
              </a:rPr>
              <a:t>Diego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Velázquez</a:t>
            </a:r>
            <a:endParaRPr lang="cs-CZ" sz="28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8" name="Picture 2" descr="Las Meninas, by Diego Velázquez, from Prado in Google Earth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132856"/>
            <a:ext cx="2857500" cy="32861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dirty="0" err="1" smtClean="0">
                <a:solidFill>
                  <a:srgbClr val="FFC000"/>
                </a:solidFill>
              </a:rPr>
              <a:t>Describe</a:t>
            </a:r>
            <a:r>
              <a:rPr lang="cs-CZ" sz="4400" dirty="0" smtClean="0">
                <a:solidFill>
                  <a:srgbClr val="FFC000"/>
                </a:solidFill>
              </a:rPr>
              <a:t> </a:t>
            </a:r>
            <a:r>
              <a:rPr lang="cs-CZ" sz="4400" i="1" dirty="0" smtClean="0">
                <a:solidFill>
                  <a:srgbClr val="FFC000"/>
                </a:solidFill>
              </a:rPr>
              <a:t>Las </a:t>
            </a:r>
            <a:r>
              <a:rPr lang="cs-CZ" sz="4400" i="1" dirty="0" err="1" smtClean="0">
                <a:solidFill>
                  <a:srgbClr val="FFC000"/>
                </a:solidFill>
              </a:rPr>
              <a:t>Meninas</a:t>
            </a:r>
            <a:endParaRPr lang="cs-CZ" sz="4400" i="1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&lt;http://commons.wikimedia.org/wiki/File:Las_Meninas,_by_Diego_Vel%C3%A1zquez,_from_Prado_in_Google_Earth.jpg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7" name="Picture 2" descr="Las Meninas, by Diego Velázquez, from Prado in Google Earth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204864"/>
            <a:ext cx="2857500" cy="32861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</TotalTime>
  <Words>867</Words>
  <Application>Microsoft Office PowerPoint</Application>
  <PresentationFormat>Předvádění na obrazovce (4:3)</PresentationFormat>
  <Paragraphs>459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Tok</vt:lpstr>
      <vt:lpstr>LA PINTURA ESPAÑOLA – EL REPASO</vt:lpstr>
      <vt:lpstr>Prezentace aplikace PowerPoint</vt:lpstr>
      <vt:lpstr>¿En qué época vivieron estos pintores? Unid las dos colomnas.</vt:lpstr>
      <vt:lpstr>¿A qué movimiento partecen los pintores? Unid las dos colomnas.</vt:lpstr>
      <vt:lpstr>Contesta las preguntas. Elige de los pintores a la derecha</vt:lpstr>
      <vt:lpstr>Prezentace aplikace PowerPoint</vt:lpstr>
      <vt:lpstr>¿Qué refleja el Guernica?</vt:lpstr>
      <vt:lpstr>Prezentace aplikace PowerPoint</vt:lpstr>
      <vt:lpstr>Describe Las Meninas</vt:lpstr>
      <vt:lpstr>¿En qué se parecen estos cuadros? ¿Quién los pintó? ¿Cómo se llaman?</vt:lpstr>
      <vt:lpstr>Prezentace aplikace PowerPoint</vt:lpstr>
      <vt:lpstr>Prezentace aplikace PowerPoint</vt:lpstr>
      <vt:lpstr>¿Qué nos muestra El entierro del Conde de Orgaz?</vt:lpstr>
      <vt:lpstr>Los fusilamientos del tres de mayo </vt:lpstr>
      <vt:lpstr>¿Qué refleja el cuadro Los fusilamientos del tres de mayo?</vt:lpstr>
      <vt:lpstr>¿Cómo se llama este cuadro de Salvador Dalí?</vt:lpstr>
      <vt:lpstr>Describe La persistencia de la memoria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24</cp:revision>
  <dcterms:created xsi:type="dcterms:W3CDTF">2012-09-18T04:01:33Z</dcterms:created>
  <dcterms:modified xsi:type="dcterms:W3CDTF">2013-06-10T10:37:54Z</dcterms:modified>
</cp:coreProperties>
</file>