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B944C-B9FE-0E40-C701-2FBA116EA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C5B789-B8CF-460C-6BDF-7A98CEF04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D4D22F-AB32-5017-17CB-6950F729E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F3DB-CA1C-4683-9D34-F1403B8033B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51E33B-AE22-7715-00B3-D4E0CC3B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E9E3C8-0D9E-AB6A-0979-A904D3F9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EDBE-7250-475B-9B5B-9AF7E6F41A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23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04D06-D78D-D9AD-81AB-D5A4691C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B529AD-F5F5-CD5C-36F5-853BF7287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350993-0ED4-760D-6C5B-9F91323D9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F3DB-CA1C-4683-9D34-F1403B8033B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EA0359-0364-C7B2-14FE-0C420767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A4ADC3-C4D4-4623-7BC9-9E7E9123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EDBE-7250-475B-9B5B-9AF7E6F41A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25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BD8E8C2-E5E9-30E1-65B8-FBA7125786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4E188A-3E2B-D098-CB9A-5755408BE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236D21-64D4-C1A0-8D49-FAFD3C46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F3DB-CA1C-4683-9D34-F1403B8033B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A76A68-7300-0488-0E0C-9379CD29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FE1DFC-A8E3-302A-5CB9-4EF22A10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EDBE-7250-475B-9B5B-9AF7E6F41A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98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CFBDB-C2FA-7E59-219E-1B80C050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0B8E55-2ED7-3061-A27F-AD5F9E47D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DAACAD-B8A8-9F5A-8A30-9AB16DC7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F3DB-CA1C-4683-9D34-F1403B8033B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3E0FC5-F379-5B0D-6BB8-429335B1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D940E7-ABFF-56CA-AB9C-F9B87C55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EDBE-7250-475B-9B5B-9AF7E6F41A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39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49F37-4665-531B-F758-D5B4FE92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5FC588-240D-0487-EB2E-D7373F52F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2666C-551B-05AD-5CC9-92B58F4D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F3DB-CA1C-4683-9D34-F1403B8033B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F80EBB-FA84-8C02-5E45-F2CD2883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04E39E-9627-C9E3-FEA3-B39A22F1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EDBE-7250-475B-9B5B-9AF7E6F41A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85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6B67F-56B3-059A-023E-214E7B02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F624B3-2232-6664-ED53-C8E069FC6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86AD49-0820-9D4D-6BAF-ABDCE03AC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542E1A-2739-DBCD-CE2F-ED281AB2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F3DB-CA1C-4683-9D34-F1403B8033B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E14E0B-3098-F16C-217B-75EAC9D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B79AC2-1643-3BB8-E997-5D707037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EDBE-7250-475B-9B5B-9AF7E6F41A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62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A42B7-1A5B-08E9-8CFB-12F1568E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AC3B6D-DE41-850C-F8BF-03AA2A23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29C76A-0677-AE92-94DE-00B333EC3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FA890C-0E2F-C381-6F50-73B027360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7757E1-96AB-3754-79FA-7591F186E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E2CFEC9-AC55-86AE-FF69-219D31CD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F3DB-CA1C-4683-9D34-F1403B8033B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BDA3999-E4E6-93C2-81FB-1562CCD0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044FD77-861B-8339-DE79-2B5CED2A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EDBE-7250-475B-9B5B-9AF7E6F41A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74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75A22-C7E1-6B2A-D56D-E01554EC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D9D37B-EAE3-5CAA-49FF-7EE627C2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F3DB-CA1C-4683-9D34-F1403B8033B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92C16A-907A-CF03-1355-EB0BA93C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E5C80F-7376-4C1F-069C-63DA75E2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EDBE-7250-475B-9B5B-9AF7E6F41A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49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487D988-7F60-EE3F-7C7C-85F1612D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F3DB-CA1C-4683-9D34-F1403B8033B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CB032D7-9990-433A-A059-AEF07B18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8BA8C1-1B7D-1FA5-2418-7018C656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EDBE-7250-475B-9B5B-9AF7E6F41A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76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44827-62BC-CD5D-9549-53EDDE86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2EE560-DDAA-98E6-0CAD-F612DCDD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88870E-837F-06E2-65FF-DF14D9FB8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783A72-C8DC-EAC7-8E7E-F7BC09F9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F3DB-CA1C-4683-9D34-F1403B8033B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D843D3-C332-B327-8896-675F64DD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D579B5-C4AA-8DA4-E00D-6F347FFD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EDBE-7250-475B-9B5B-9AF7E6F41A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76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D3BE2-7FEB-FD8D-6EB9-4252C924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E2D3A1B-21DF-27A7-2E7A-2CD5A22FE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195AFC-AA61-21B5-4938-A356351BB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D86DF7-A603-FBCE-E47D-7FA37D95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F3DB-CA1C-4683-9D34-F1403B8033B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E24510-4AA7-E596-A74E-FD51BE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E8E5C1-1C83-B07E-A227-CC44B325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EDBE-7250-475B-9B5B-9AF7E6F41A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12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1A531A-9D3D-37F8-5685-B587E3DD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C405B8-3F27-7337-B0DA-44A335120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9B2577-D279-9885-0AED-099B3D564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33F3DB-CA1C-4683-9D34-F1403B8033B1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1F39C5-2A43-F9BD-A978-B6BD7881C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A4CB12-CA5B-B46D-DA82-9578DF4BB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5EEDBE-7250-475B-9B5B-9AF7E6F41A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61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uide &amp; Schedule for Carnival of Santa Cruz de Tenerife 2024 in English">
            <a:extLst>
              <a:ext uri="{FF2B5EF4-FFF2-40B4-BE49-F238E27FC236}">
                <a16:creationId xmlns:a16="http://schemas.microsoft.com/office/drawing/2014/main" id="{E8C5D37C-54CB-7C80-B934-D12114239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9" b="384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B75970-BF45-6A87-7987-D894116B6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8740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  <a:latin typeface="Mystical Woods Rough Script" panose="02000500000000000000" pitchFamily="2" charset="-18"/>
              </a:rPr>
              <a:t>Fiestas</a:t>
            </a:r>
            <a:r>
              <a:rPr lang="cs-CZ" dirty="0">
                <a:solidFill>
                  <a:srgbClr val="FFFFFF"/>
                </a:solidFill>
                <a:latin typeface="Mystical Woods Rough Script" panose="02000500000000000000" pitchFamily="2" charset="-18"/>
              </a:rPr>
              <a:t> de </a:t>
            </a:r>
            <a:r>
              <a:rPr lang="cs-CZ" dirty="0" err="1">
                <a:solidFill>
                  <a:srgbClr val="FFFFFF"/>
                </a:solidFill>
                <a:latin typeface="Mystical Woods Rough Script" panose="02000500000000000000" pitchFamily="2" charset="-18"/>
              </a:rPr>
              <a:t>Carnaval</a:t>
            </a:r>
            <a:r>
              <a:rPr lang="cs-CZ" dirty="0">
                <a:solidFill>
                  <a:srgbClr val="FFFFFF"/>
                </a:solidFill>
                <a:latin typeface="Mystical Woods Rough Script" panose="02000500000000000000" pitchFamily="2" charset="-18"/>
              </a:rPr>
              <a:t> de Santa </a:t>
            </a:r>
            <a:r>
              <a:rPr lang="cs-CZ" dirty="0" err="1">
                <a:solidFill>
                  <a:srgbClr val="FFFFFF"/>
                </a:solidFill>
                <a:latin typeface="Mystical Woods Rough Script" panose="02000500000000000000" pitchFamily="2" charset="-18"/>
              </a:rPr>
              <a:t>Cruz</a:t>
            </a:r>
            <a:r>
              <a:rPr lang="cs-CZ" dirty="0">
                <a:solidFill>
                  <a:srgbClr val="FFFFFF"/>
                </a:solidFill>
                <a:latin typeface="Mystical Woods Rough Script" panose="02000500000000000000" pitchFamily="2" charset="-18"/>
              </a:rPr>
              <a:t> de </a:t>
            </a:r>
            <a:r>
              <a:rPr lang="cs-CZ" dirty="0" err="1">
                <a:solidFill>
                  <a:srgbClr val="FFFFFF"/>
                </a:solidFill>
                <a:latin typeface="Mystical Woods Rough Script" panose="02000500000000000000" pitchFamily="2" charset="-18"/>
              </a:rPr>
              <a:t>Tenerife</a:t>
            </a:r>
            <a:endParaRPr lang="cs-CZ" dirty="0">
              <a:solidFill>
                <a:srgbClr val="FFFFFF"/>
              </a:solidFill>
              <a:latin typeface="Mystical Woods Rough Script" panose="02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76120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5" name="Rectangle 4114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0" name="Picture 14" descr="Santa Cruz de Tenerife da pistoletazo de salida al Carnaval 2023 - Tiempo de  Canarias">
            <a:extLst>
              <a:ext uri="{FF2B5EF4-FFF2-40B4-BE49-F238E27FC236}">
                <a16:creationId xmlns:a16="http://schemas.microsoft.com/office/drawing/2014/main" id="{A1EF3F17-6B1B-8EA4-4E87-13F3C3DF9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17" name="Freeform: Shape 4116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38246E-93F2-72C2-F1E7-2DE24CD6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cs-CZ" sz="3600">
                <a:latin typeface="Mystical Woods Rough Script" panose="02000500000000000000" pitchFamily="2" charset="-18"/>
              </a:rPr>
              <a:t>Introducción </a:t>
            </a:r>
          </a:p>
        </p:txBody>
      </p:sp>
      <p:sp>
        <p:nvSpPr>
          <p:cNvPr id="4119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661D94-FFE7-F35A-D2DE-8A195436C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8" y="2410732"/>
            <a:ext cx="4458446" cy="310974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Carnaval de Santa Cruz de Tenerife es uno de los eventos más destacados de la isla y uno de los carnavales más reconocidos a nivel mundial</a:t>
            </a:r>
            <a:endParaRPr lang="cs-CZ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Celebrado en la capital de Tenerife, Santa Cruz, el carnaval atrae a miles de visitantes de todas partes del mundo cada año</a:t>
            </a:r>
          </a:p>
        </p:txBody>
      </p:sp>
    </p:spTree>
    <p:extLst>
      <p:ext uri="{BB962C8B-B14F-4D97-AF65-F5344CB8AC3E}">
        <p14:creationId xmlns:p14="http://schemas.microsoft.com/office/powerpoint/2010/main" val="3038890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enerife Insider - tenerifeinsider">
            <a:extLst>
              <a:ext uri="{FF2B5EF4-FFF2-40B4-BE49-F238E27FC236}">
                <a16:creationId xmlns:a16="http://schemas.microsoft.com/office/drawing/2014/main" id="{05465671-BA32-31C9-6B8B-3C1A1EDBC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29" name="Freeform: Shape 5128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8BD62C-0E4D-21B8-9E8A-144C8365F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cs-CZ" sz="3600">
                <a:latin typeface="Mystical Woods Rough Script" panose="02000500000000000000" pitchFamily="2" charset="-18"/>
              </a:rPr>
              <a:t>Historia</a:t>
            </a:r>
          </a:p>
        </p:txBody>
      </p:sp>
      <p:sp>
        <p:nvSpPr>
          <p:cNvPr id="5131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BF364E-7560-E5AF-574B-58B911096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726" y="2410732"/>
            <a:ext cx="4458446" cy="310974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carnaval en Santa Cruz tiene raíces profundas que se remontan siglos atrás, influenciado por tradiciones europeas, africanas y caribeñas</a:t>
            </a:r>
            <a:endParaRPr lang="cs-CZ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lo largo de los años, ha evolucionado en un festival colorido y vibrante que celebra la diversidad cultural y la creatividad</a:t>
            </a:r>
          </a:p>
        </p:txBody>
      </p:sp>
    </p:spTree>
    <p:extLst>
      <p:ext uri="{BB962C8B-B14F-4D97-AF65-F5344CB8AC3E}">
        <p14:creationId xmlns:p14="http://schemas.microsoft.com/office/powerpoint/2010/main" val="251635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arnival in the Canary Islands | Hello Canary Islands">
            <a:extLst>
              <a:ext uri="{FF2B5EF4-FFF2-40B4-BE49-F238E27FC236}">
                <a16:creationId xmlns:a16="http://schemas.microsoft.com/office/drawing/2014/main" id="{3962F530-4228-4F89-415F-C2454F56F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b="10847"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1" name="Freeform: Shape 308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FD0ADD-05E4-E2FF-BDFA-63B7CC9C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cs-CZ" sz="3600">
                <a:latin typeface="Mystical Woods Rough Script" panose="02000500000000000000" pitchFamily="2" charset="-18"/>
              </a:rPr>
              <a:t>Impacto Cultural y Turístico </a:t>
            </a:r>
          </a:p>
        </p:txBody>
      </p:sp>
      <p:sp>
        <p:nvSpPr>
          <p:cNvPr id="308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0F648C-423F-A773-A807-DCBF1C76E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726" y="2410732"/>
            <a:ext cx="4458446" cy="310974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Carnaval de Santa Cruz no solo es una celebración, sino también una expresión de la identidad cultural canaria</a:t>
            </a:r>
            <a:endParaRPr lang="cs-CZ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Atrae a turistas de todo el mundo, contribuyendo significativamente a la economía local y regional</a:t>
            </a:r>
          </a:p>
        </p:txBody>
      </p:sp>
    </p:spTree>
    <p:extLst>
      <p:ext uri="{BB962C8B-B14F-4D97-AF65-F5344CB8AC3E}">
        <p14:creationId xmlns:p14="http://schemas.microsoft.com/office/powerpoint/2010/main" val="4083568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0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l carnaval de Santa Cruz de Tenerife — 11 Holiday Homes Tenerife - your  holiday starts here">
            <a:extLst>
              <a:ext uri="{FF2B5EF4-FFF2-40B4-BE49-F238E27FC236}">
                <a16:creationId xmlns:a16="http://schemas.microsoft.com/office/drawing/2014/main" id="{C964C838-C701-671E-1CBA-1DD268162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5110BA-B77C-259E-1D59-AC4DA56F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cs-CZ" sz="3600">
                <a:latin typeface="Mystical Woods Rough Script" panose="02000500000000000000" pitchFamily="2" charset="-18"/>
              </a:rPr>
              <a:t>Eventos Destacados</a:t>
            </a:r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C19D25-1CF9-DB2F-9081-C35AFC790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167" y="2410732"/>
            <a:ext cx="4458446" cy="3109740"/>
          </a:xfrm>
        </p:spPr>
        <p:txBody>
          <a:bodyPr anchor="ctr">
            <a:noAutofit/>
          </a:bodyPr>
          <a:lstStyle/>
          <a:p>
            <a:r>
              <a:rPr lang="es-ES" sz="14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Elección de la Reina del Carnaval:</a:t>
            </a:r>
            <a:r>
              <a:rPr lang="es-ES" sz="14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espectáculo deslumbrante donde las candidatas desfilan en trajes elaborados y espectaculares</a:t>
            </a:r>
          </a:p>
          <a:p>
            <a:r>
              <a:rPr lang="es-ES" sz="14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Desfile de Carrozas:</a:t>
            </a:r>
            <a:r>
              <a:rPr lang="es-ES" sz="14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desfile lleno de música, baile y color, donde las carrozas compiten por el primer puesto</a:t>
            </a:r>
          </a:p>
          <a:p>
            <a:r>
              <a:rPr lang="es-ES" sz="14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Conciertos y Espectáculos:</a:t>
            </a:r>
            <a:r>
              <a:rPr lang="es-ES" sz="14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Actuaciones en vivo de artistas locales e internacionales en diferentes escenarios por toda la ciudad</a:t>
            </a:r>
          </a:p>
          <a:p>
            <a:r>
              <a:rPr lang="es-ES" sz="14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Concursos de Disfraces:</a:t>
            </a:r>
            <a:r>
              <a:rPr lang="es-ES" sz="14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Oportunidad para los participantes de mostrar su creatividad con disfraces ingeniosos y originales</a:t>
            </a:r>
          </a:p>
          <a:p>
            <a:r>
              <a:rPr lang="es-ES" sz="14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Concursos de Disfraces:</a:t>
            </a:r>
            <a:r>
              <a:rPr lang="es-ES" sz="14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Oportunidad para los participantes de mostrar su creatividad con disfraces ingeniosos y originales</a:t>
            </a:r>
          </a:p>
        </p:txBody>
      </p:sp>
    </p:spTree>
    <p:extLst>
      <p:ext uri="{BB962C8B-B14F-4D97-AF65-F5344CB8AC3E}">
        <p14:creationId xmlns:p14="http://schemas.microsoft.com/office/powerpoint/2010/main" val="2809842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EJVĚTŠÍ KARNEVAL | Ahoj Kanárské ostrovy">
            <a:extLst>
              <a:ext uri="{FF2B5EF4-FFF2-40B4-BE49-F238E27FC236}">
                <a16:creationId xmlns:a16="http://schemas.microsoft.com/office/drawing/2014/main" id="{FDE40307-5E65-74B6-3011-07B7943E7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91FAC0-6F7C-CC78-9658-1C8CD538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>
                <a:latin typeface="Mystical Woods Rough Script" panose="02000500000000000000" pitchFamily="2" charset="-18"/>
              </a:rPr>
              <a:t>Conclusión</a:t>
            </a:r>
            <a:endParaRPr lang="cs-CZ" sz="3600" dirty="0">
              <a:latin typeface="Mystical Woods Rough Script" panose="02000500000000000000" pitchFamily="2" charset="-18"/>
            </a:endParaRPr>
          </a:p>
        </p:txBody>
      </p:sp>
      <p:sp>
        <p:nvSpPr>
          <p:cNvPr id="2059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490AE-3C7A-7FE6-0067-75242F280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726" y="1985430"/>
            <a:ext cx="4458446" cy="3109740"/>
          </a:xfrm>
        </p:spPr>
        <p:txBody>
          <a:bodyPr anchor="ctr">
            <a:normAutofit/>
          </a:bodyPr>
          <a:lstStyle/>
          <a:p>
            <a:r>
              <a:rPr lang="es-ES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Carnaval de Santa Cruz de Tenerife es una experiencia única que combina tradición, diversión y alegría, y es una celebración que todos deberían experimentar al menos una vez en la vida</a:t>
            </a:r>
            <a:r>
              <a:rPr lang="cs-CZ" sz="20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b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78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arnaval Santa Cruz de Tenerife 2020 - Gala Elección de la Reina - RTVE.es">
            <a:extLst>
              <a:ext uri="{FF2B5EF4-FFF2-40B4-BE49-F238E27FC236}">
                <a16:creationId xmlns:a16="http://schemas.microsoft.com/office/drawing/2014/main" id="{E6045B27-5904-E103-8F43-9E0FC017E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7B4DE5F-4C02-6638-F762-A211483F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Mystical Woods Rough Script" panose="02000500000000000000" pitchFamily="2" charset="-18"/>
              </a:rPr>
              <a:t>¡</a:t>
            </a:r>
            <a:r>
              <a:rPr lang="en-US" sz="6000" dirty="0" err="1">
                <a:solidFill>
                  <a:srgbClr val="FFFFFF"/>
                </a:solidFill>
                <a:latin typeface="Mystical Woods Rough Script" panose="02000500000000000000" pitchFamily="2" charset="-18"/>
              </a:rPr>
              <a:t>Graci</a:t>
            </a:r>
            <a:r>
              <a:rPr lang="cs-CZ" sz="6000" dirty="0">
                <a:solidFill>
                  <a:srgbClr val="FFFFFF"/>
                </a:solidFill>
                <a:latin typeface="Mystical Woods Rough Script" panose="02000500000000000000" pitchFamily="2" charset="-18"/>
              </a:rPr>
              <a:t>a</a:t>
            </a:r>
            <a:r>
              <a:rPr lang="en-US" sz="6000" dirty="0">
                <a:solidFill>
                  <a:srgbClr val="FFFFFF"/>
                </a:solidFill>
                <a:latin typeface="Mystical Woods Rough Script" panose="02000500000000000000" pitchFamily="2" charset="-18"/>
              </a:rPr>
              <a:t>s </a:t>
            </a:r>
            <a:r>
              <a:rPr lang="en-US" sz="6000" dirty="0" err="1">
                <a:solidFill>
                  <a:srgbClr val="FFFFFF"/>
                </a:solidFill>
                <a:latin typeface="Mystical Woods Rough Script" panose="02000500000000000000" pitchFamily="2" charset="-18"/>
              </a:rPr>
              <a:t>por</a:t>
            </a:r>
            <a:r>
              <a:rPr lang="en-US" sz="6000" dirty="0">
                <a:solidFill>
                  <a:srgbClr val="FFFFFF"/>
                </a:solidFill>
                <a:latin typeface="Mystical Woods Rough Script" panose="02000500000000000000" pitchFamily="2" charset="-18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Mystical Woods Rough Script" panose="02000500000000000000" pitchFamily="2" charset="-18"/>
              </a:rPr>
              <a:t>su</a:t>
            </a:r>
            <a:r>
              <a:rPr lang="en-US" sz="6000" dirty="0">
                <a:solidFill>
                  <a:srgbClr val="FFFFFF"/>
                </a:solidFill>
                <a:latin typeface="Mystical Woods Rough Script" panose="02000500000000000000" pitchFamily="2" charset="-18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Mystical Woods Rough Script" panose="02000500000000000000" pitchFamily="2" charset="-18"/>
              </a:rPr>
              <a:t>atención</a:t>
            </a:r>
            <a:r>
              <a:rPr lang="en-US" sz="6000" dirty="0">
                <a:solidFill>
                  <a:srgbClr val="FFFFFF"/>
                </a:solidFill>
                <a:latin typeface="Mystical Woods Rough Script" panose="02000500000000000000" pitchFamily="2" charset="-1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17766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287</Words>
  <Application>Microsoft Office PowerPoint</Application>
  <PresentationFormat>Širokoúhlá obrazovka</PresentationFormat>
  <Paragraphs>22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Mystical Woods Rough Script</vt:lpstr>
      <vt:lpstr>Motiv Office</vt:lpstr>
      <vt:lpstr>Fiestas de Carnaval de Santa Cruz de Tenerife</vt:lpstr>
      <vt:lpstr>Introducción </vt:lpstr>
      <vt:lpstr>Historia</vt:lpstr>
      <vt:lpstr>Impacto Cultural y Turístico </vt:lpstr>
      <vt:lpstr>Eventos Destacados</vt:lpstr>
      <vt:lpstr>Conclusión</vt:lpstr>
      <vt:lpstr>¡Gracias por su atención!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Fiestas de Carnaval de Santa Cruz de Tenerife</dc:title>
  <dc:creator>Zuzka Nguyen</dc:creator>
  <cp:lastModifiedBy>Thi Diep Nguyen</cp:lastModifiedBy>
  <cp:revision>2</cp:revision>
  <dcterms:created xsi:type="dcterms:W3CDTF">2024-03-07T21:02:30Z</dcterms:created>
  <dcterms:modified xsi:type="dcterms:W3CDTF">2024-03-08T12:48:13Z</dcterms:modified>
</cp:coreProperties>
</file>