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1" r:id="rId3"/>
    <p:sldId id="258" r:id="rId4"/>
    <p:sldId id="259" r:id="rId5"/>
    <p:sldId id="272" r:id="rId6"/>
    <p:sldId id="273" r:id="rId7"/>
    <p:sldId id="274" r:id="rId8"/>
    <p:sldId id="275" r:id="rId9"/>
    <p:sldId id="276" r:id="rId10"/>
    <p:sldId id="277" r:id="rId11"/>
    <p:sldId id="278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6030EB-29DF-4F84-9DC9-8413FB51D427}" v="100" dt="2026-04-21T12:59:47.791"/>
    <p1510:client id="{64E92DA8-1BA0-2E45-9809-8BCD9D1A31F0}" v="361" dt="2026-04-20T08:55:06.400"/>
    <p1510:client id="{B331841C-82FF-4E69-BEF2-BE6A55433760}" v="4" dt="2026-04-20T08:53:44.8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86187C72-05D1-46F3-A0D4-F9F4D72E0B17}"/>
    <pc:docChg chg="modSld">
      <pc:chgData name="" userId="" providerId="" clId="Web-{86187C72-05D1-46F3-A0D4-F9F4D72E0B17}" dt="2026-04-15T07:57:52.663" v="0" actId="20577"/>
      <pc:docMkLst>
        <pc:docMk/>
      </pc:docMkLst>
      <pc:sldChg chg="modSp">
        <pc:chgData name="" userId="" providerId="" clId="Web-{86187C72-05D1-46F3-A0D4-F9F4D72E0B17}" dt="2026-04-15T07:57:52.663" v="0" actId="20577"/>
        <pc:sldMkLst>
          <pc:docMk/>
          <pc:sldMk cId="3492813904" sldId="256"/>
        </pc:sldMkLst>
        <pc:spChg chg="mod">
          <ac:chgData name="" userId="" providerId="" clId="Web-{86187C72-05D1-46F3-A0D4-F9F4D72E0B17}" dt="2026-04-15T07:57:52.663" v="0" actId="20577"/>
          <ac:spMkLst>
            <pc:docMk/>
            <pc:sldMk cId="3492813904" sldId="256"/>
            <ac:spMk id="2" creationId="{EAAF2886-31C2-DC63-3451-B73BCACE82F5}"/>
          </ac:spMkLst>
        </pc:spChg>
      </pc:sldChg>
    </pc:docChg>
  </pc:docChgLst>
  <pc:docChgLst>
    <pc:chgData name="Lada Srpová" userId="09fd3374-e488-4dab-9085-7040dd3cb3cf" providerId="ADAL" clId="{5C1B0F1F-E1E3-3BCC-A72B-61E32C8C7165}"/>
    <pc:docChg chg="modSld">
      <pc:chgData name="Lada Srpová" userId="09fd3374-e488-4dab-9085-7040dd3cb3cf" providerId="ADAL" clId="{5C1B0F1F-E1E3-3BCC-A72B-61E32C8C7165}" dt="2026-04-20T08:55:06.397" v="476" actId="20577"/>
      <pc:docMkLst>
        <pc:docMk/>
      </pc:docMkLst>
      <pc:sldChg chg="modNotesTx">
        <pc:chgData name="Lada Srpová" userId="09fd3374-e488-4dab-9085-7040dd3cb3cf" providerId="ADAL" clId="{5C1B0F1F-E1E3-3BCC-A72B-61E32C8C7165}" dt="2026-04-20T08:44:54.495" v="260" actId="20577"/>
        <pc:sldMkLst>
          <pc:docMk/>
          <pc:sldMk cId="3318911408" sldId="258"/>
        </pc:sldMkLst>
      </pc:sldChg>
      <pc:sldChg chg="modNotesTx">
        <pc:chgData name="Lada Srpová" userId="09fd3374-e488-4dab-9085-7040dd3cb3cf" providerId="ADAL" clId="{5C1B0F1F-E1E3-3BCC-A72B-61E32C8C7165}" dt="2026-04-20T08:55:06.397" v="476" actId="20577"/>
        <pc:sldMkLst>
          <pc:docMk/>
          <pc:sldMk cId="1558608239" sldId="259"/>
        </pc:sldMkLst>
      </pc:sldChg>
      <pc:sldChg chg="modNotesTx">
        <pc:chgData name="Lada Srpová" userId="09fd3374-e488-4dab-9085-7040dd3cb3cf" providerId="ADAL" clId="{5C1B0F1F-E1E3-3BCC-A72B-61E32C8C7165}" dt="2026-04-20T08:39:19.833" v="31" actId="22"/>
        <pc:sldMkLst>
          <pc:docMk/>
          <pc:sldMk cId="1485689158" sldId="271"/>
        </pc:sldMkLst>
      </pc:sldChg>
    </pc:docChg>
  </pc:docChgLst>
  <pc:docChgLst>
    <pc:chgData name="Michaela Šuhajová" userId="S::suhajova@gyvolgova.cz::f6bc4788-3b0c-435f-8c1c-aec38d0215d3" providerId="AD" clId="Web-{86187C72-05D1-46F3-A0D4-F9F4D72E0B17}"/>
    <pc:docChg chg="modSld">
      <pc:chgData name="Michaela Šuhajová" userId="S::suhajova@gyvolgova.cz::f6bc4788-3b0c-435f-8c1c-aec38d0215d3" providerId="AD" clId="Web-{86187C72-05D1-46F3-A0D4-F9F4D72E0B17}" dt="2026-04-15T08:04:04.659" v="34" actId="20577"/>
      <pc:docMkLst>
        <pc:docMk/>
      </pc:docMkLst>
      <pc:sldChg chg="modSp">
        <pc:chgData name="Michaela Šuhajová" userId="S::suhajova@gyvolgova.cz::f6bc4788-3b0c-435f-8c1c-aec38d0215d3" providerId="AD" clId="Web-{86187C72-05D1-46F3-A0D4-F9F4D72E0B17}" dt="2026-04-15T07:57:59.804" v="1" actId="20577"/>
        <pc:sldMkLst>
          <pc:docMk/>
          <pc:sldMk cId="3492813904" sldId="256"/>
        </pc:sldMkLst>
        <pc:spChg chg="mod">
          <ac:chgData name="Michaela Šuhajová" userId="S::suhajova@gyvolgova.cz::f6bc4788-3b0c-435f-8c1c-aec38d0215d3" providerId="AD" clId="Web-{86187C72-05D1-46F3-A0D4-F9F4D72E0B17}" dt="2026-04-15T07:57:59.804" v="1" actId="20577"/>
          <ac:spMkLst>
            <pc:docMk/>
            <pc:sldMk cId="3492813904" sldId="256"/>
            <ac:spMk id="2" creationId="{EAAF2886-31C2-DC63-3451-B73BCACE82F5}"/>
          </ac:spMkLst>
        </pc:spChg>
      </pc:sldChg>
      <pc:sldChg chg="modSp">
        <pc:chgData name="Michaela Šuhajová" userId="S::suhajova@gyvolgova.cz::f6bc4788-3b0c-435f-8c1c-aec38d0215d3" providerId="AD" clId="Web-{86187C72-05D1-46F3-A0D4-F9F4D72E0B17}" dt="2026-04-15T07:59:07.541" v="8" actId="20577"/>
        <pc:sldMkLst>
          <pc:docMk/>
          <pc:sldMk cId="3318911408" sldId="258"/>
        </pc:sldMkLst>
        <pc:spChg chg="mod">
          <ac:chgData name="Michaela Šuhajová" userId="S::suhajova@gyvolgova.cz::f6bc4788-3b0c-435f-8c1c-aec38d0215d3" providerId="AD" clId="Web-{86187C72-05D1-46F3-A0D4-F9F4D72E0B17}" dt="2026-04-15T07:59:07.541" v="8" actId="20577"/>
          <ac:spMkLst>
            <pc:docMk/>
            <pc:sldMk cId="3318911408" sldId="258"/>
            <ac:spMk id="3" creationId="{416F4806-3C8B-4EF8-CBF6-D5D5542AE2BC}"/>
          </ac:spMkLst>
        </pc:spChg>
      </pc:sldChg>
      <pc:sldChg chg="modSp">
        <pc:chgData name="Michaela Šuhajová" userId="S::suhajova@gyvolgova.cz::f6bc4788-3b0c-435f-8c1c-aec38d0215d3" providerId="AD" clId="Web-{86187C72-05D1-46F3-A0D4-F9F4D72E0B17}" dt="2026-04-15T07:59:52.715" v="18" actId="20577"/>
        <pc:sldMkLst>
          <pc:docMk/>
          <pc:sldMk cId="1558608239" sldId="259"/>
        </pc:sldMkLst>
        <pc:spChg chg="mod">
          <ac:chgData name="Michaela Šuhajová" userId="S::suhajova@gyvolgova.cz::f6bc4788-3b0c-435f-8c1c-aec38d0215d3" providerId="AD" clId="Web-{86187C72-05D1-46F3-A0D4-F9F4D72E0B17}" dt="2026-04-15T07:59:35.730" v="14" actId="14100"/>
          <ac:spMkLst>
            <pc:docMk/>
            <pc:sldMk cId="1558608239" sldId="259"/>
            <ac:spMk id="2" creationId="{9D286BBD-5165-39F7-1A47-F0784CA653A7}"/>
          </ac:spMkLst>
        </pc:spChg>
        <pc:spChg chg="mod">
          <ac:chgData name="Michaela Šuhajová" userId="S::suhajova@gyvolgova.cz::f6bc4788-3b0c-435f-8c1c-aec38d0215d3" providerId="AD" clId="Web-{86187C72-05D1-46F3-A0D4-F9F4D72E0B17}" dt="2026-04-15T07:59:52.715" v="18" actId="20577"/>
          <ac:spMkLst>
            <pc:docMk/>
            <pc:sldMk cId="1558608239" sldId="259"/>
            <ac:spMk id="3" creationId="{91652A7D-2CF8-3201-0E36-42B2C35C596A}"/>
          </ac:spMkLst>
        </pc:spChg>
      </pc:sldChg>
      <pc:sldChg chg="modSp">
        <pc:chgData name="Michaela Šuhajová" userId="S::suhajova@gyvolgova.cz::f6bc4788-3b0c-435f-8c1c-aec38d0215d3" providerId="AD" clId="Web-{86187C72-05D1-46F3-A0D4-F9F4D72E0B17}" dt="2026-04-15T07:58:22.618" v="4" actId="1076"/>
        <pc:sldMkLst>
          <pc:docMk/>
          <pc:sldMk cId="1485689158" sldId="271"/>
        </pc:sldMkLst>
        <pc:spChg chg="mod">
          <ac:chgData name="Michaela Šuhajová" userId="S::suhajova@gyvolgova.cz::f6bc4788-3b0c-435f-8c1c-aec38d0215d3" providerId="AD" clId="Web-{86187C72-05D1-46F3-A0D4-F9F4D72E0B17}" dt="2026-04-15T07:58:22.618" v="4" actId="1076"/>
          <ac:spMkLst>
            <pc:docMk/>
            <pc:sldMk cId="1485689158" sldId="271"/>
            <ac:spMk id="18" creationId="{59E1C34C-4154-31E4-B055-39478094C6A3}"/>
          </ac:spMkLst>
        </pc:spChg>
      </pc:sldChg>
      <pc:sldChg chg="modSp">
        <pc:chgData name="Michaela Šuhajová" userId="S::suhajova@gyvolgova.cz::f6bc4788-3b0c-435f-8c1c-aec38d0215d3" providerId="AD" clId="Web-{86187C72-05D1-46F3-A0D4-F9F4D72E0B17}" dt="2026-04-15T08:00:34.419" v="20" actId="1076"/>
        <pc:sldMkLst>
          <pc:docMk/>
          <pc:sldMk cId="440323412" sldId="274"/>
        </pc:sldMkLst>
        <pc:spChg chg="mod">
          <ac:chgData name="Michaela Šuhajová" userId="S::suhajova@gyvolgova.cz::f6bc4788-3b0c-435f-8c1c-aec38d0215d3" providerId="AD" clId="Web-{86187C72-05D1-46F3-A0D4-F9F4D72E0B17}" dt="2026-04-15T08:00:34.419" v="20" actId="1076"/>
          <ac:spMkLst>
            <pc:docMk/>
            <pc:sldMk cId="440323412" sldId="274"/>
            <ac:spMk id="2" creationId="{1F8B0DC9-811F-0ABD-3EFC-F8924CD98D96}"/>
          </ac:spMkLst>
        </pc:spChg>
      </pc:sldChg>
      <pc:sldChg chg="modSp">
        <pc:chgData name="Michaela Šuhajová" userId="S::suhajova@gyvolgova.cz::f6bc4788-3b0c-435f-8c1c-aec38d0215d3" providerId="AD" clId="Web-{86187C72-05D1-46F3-A0D4-F9F4D72E0B17}" dt="2026-04-15T08:02:09.657" v="32" actId="20577"/>
        <pc:sldMkLst>
          <pc:docMk/>
          <pc:sldMk cId="1658392531" sldId="277"/>
        </pc:sldMkLst>
        <pc:spChg chg="mod">
          <ac:chgData name="Michaela Šuhajová" userId="S::suhajova@gyvolgova.cz::f6bc4788-3b0c-435f-8c1c-aec38d0215d3" providerId="AD" clId="Web-{86187C72-05D1-46F3-A0D4-F9F4D72E0B17}" dt="2026-04-15T08:01:22.561" v="23" actId="14100"/>
          <ac:spMkLst>
            <pc:docMk/>
            <pc:sldMk cId="1658392531" sldId="277"/>
            <ac:spMk id="2" creationId="{FB48C01F-70EA-4D96-5344-6B06F82EF9B8}"/>
          </ac:spMkLst>
        </pc:spChg>
        <pc:spChg chg="mod">
          <ac:chgData name="Michaela Šuhajová" userId="S::suhajova@gyvolgova.cz::f6bc4788-3b0c-435f-8c1c-aec38d0215d3" providerId="AD" clId="Web-{86187C72-05D1-46F3-A0D4-F9F4D72E0B17}" dt="2026-04-15T08:02:09.657" v="32" actId="20577"/>
          <ac:spMkLst>
            <pc:docMk/>
            <pc:sldMk cId="1658392531" sldId="277"/>
            <ac:spMk id="3" creationId="{60BF37B2-D84D-12A4-9091-79F652CD6BB0}"/>
          </ac:spMkLst>
        </pc:spChg>
      </pc:sldChg>
      <pc:sldChg chg="modSp">
        <pc:chgData name="Michaela Šuhajová" userId="S::suhajova@gyvolgova.cz::f6bc4788-3b0c-435f-8c1c-aec38d0215d3" providerId="AD" clId="Web-{86187C72-05D1-46F3-A0D4-F9F4D72E0B17}" dt="2026-04-15T08:04:04.659" v="34" actId="20577"/>
        <pc:sldMkLst>
          <pc:docMk/>
          <pc:sldMk cId="2870908096" sldId="278"/>
        </pc:sldMkLst>
        <pc:spChg chg="mod">
          <ac:chgData name="Michaela Šuhajová" userId="S::suhajova@gyvolgova.cz::f6bc4788-3b0c-435f-8c1c-aec38d0215d3" providerId="AD" clId="Web-{86187C72-05D1-46F3-A0D4-F9F4D72E0B17}" dt="2026-04-15T08:04:04.659" v="34" actId="20577"/>
          <ac:spMkLst>
            <pc:docMk/>
            <pc:sldMk cId="2870908096" sldId="278"/>
            <ac:spMk id="2" creationId="{5A194E4B-55FF-4B82-5757-8475CF38545D}"/>
          </ac:spMkLst>
        </pc:spChg>
      </pc:sldChg>
    </pc:docChg>
  </pc:docChgLst>
  <pc:docChgLst>
    <pc:chgData name="Michaela Šuhajová" userId="S::suhajova@gyvolgova.cz::f6bc4788-3b0c-435f-8c1c-aec38d0215d3" providerId="AD" clId="Web-{436030EB-29DF-4F84-9DC9-8413FB51D427}"/>
    <pc:docChg chg="modSld">
      <pc:chgData name="Michaela Šuhajová" userId="S::suhajova@gyvolgova.cz::f6bc4788-3b0c-435f-8c1c-aec38d0215d3" providerId="AD" clId="Web-{436030EB-29DF-4F84-9DC9-8413FB51D427}" dt="2026-04-21T12:59:47.791" v="97" actId="1076"/>
      <pc:docMkLst>
        <pc:docMk/>
      </pc:docMkLst>
      <pc:sldChg chg="modSp">
        <pc:chgData name="Michaela Šuhajová" userId="S::suhajova@gyvolgova.cz::f6bc4788-3b0c-435f-8c1c-aec38d0215d3" providerId="AD" clId="Web-{436030EB-29DF-4F84-9DC9-8413FB51D427}" dt="2026-04-21T12:59:38.556" v="96" actId="20577"/>
        <pc:sldMkLst>
          <pc:docMk/>
          <pc:sldMk cId="3492813904" sldId="256"/>
        </pc:sldMkLst>
        <pc:spChg chg="mod">
          <ac:chgData name="Michaela Šuhajová" userId="S::suhajova@gyvolgova.cz::f6bc4788-3b0c-435f-8c1c-aec38d0215d3" providerId="AD" clId="Web-{436030EB-29DF-4F84-9DC9-8413FB51D427}" dt="2026-04-21T12:59:28.212" v="94" actId="20577"/>
          <ac:spMkLst>
            <pc:docMk/>
            <pc:sldMk cId="3492813904" sldId="256"/>
            <ac:spMk id="2" creationId="{EAAF2886-31C2-DC63-3451-B73BCACE82F5}"/>
          </ac:spMkLst>
        </pc:spChg>
        <pc:spChg chg="mod">
          <ac:chgData name="Michaela Šuhajová" userId="S::suhajova@gyvolgova.cz::f6bc4788-3b0c-435f-8c1c-aec38d0215d3" providerId="AD" clId="Web-{436030EB-29DF-4F84-9DC9-8413FB51D427}" dt="2026-04-21T12:59:38.556" v="96" actId="20577"/>
          <ac:spMkLst>
            <pc:docMk/>
            <pc:sldMk cId="3492813904" sldId="256"/>
            <ac:spMk id="3" creationId="{834C2C3C-A241-999F-382E-896430DA2DB7}"/>
          </ac:spMkLst>
        </pc:spChg>
      </pc:sldChg>
      <pc:sldChg chg="modSp">
        <pc:chgData name="Michaela Šuhajová" userId="S::suhajova@gyvolgova.cz::f6bc4788-3b0c-435f-8c1c-aec38d0215d3" providerId="AD" clId="Web-{436030EB-29DF-4F84-9DC9-8413FB51D427}" dt="2026-04-21T12:58:31.206" v="88" actId="20577"/>
        <pc:sldMkLst>
          <pc:docMk/>
          <pc:sldMk cId="3318911408" sldId="258"/>
        </pc:sldMkLst>
        <pc:spChg chg="mod">
          <ac:chgData name="Michaela Šuhajová" userId="S::suhajova@gyvolgova.cz::f6bc4788-3b0c-435f-8c1c-aec38d0215d3" providerId="AD" clId="Web-{436030EB-29DF-4F84-9DC9-8413FB51D427}" dt="2026-04-21T12:58:31.206" v="88" actId="20577"/>
          <ac:spMkLst>
            <pc:docMk/>
            <pc:sldMk cId="3318911408" sldId="258"/>
            <ac:spMk id="2" creationId="{EAA0388C-B73D-8B2A-C6A6-5CEC8AD57A64}"/>
          </ac:spMkLst>
        </pc:spChg>
        <pc:spChg chg="mod">
          <ac:chgData name="Michaela Šuhajová" userId="S::suhajova@gyvolgova.cz::f6bc4788-3b0c-435f-8c1c-aec38d0215d3" providerId="AD" clId="Web-{436030EB-29DF-4F84-9DC9-8413FB51D427}" dt="2026-04-21T12:58:23.580" v="87" actId="20577"/>
          <ac:spMkLst>
            <pc:docMk/>
            <pc:sldMk cId="3318911408" sldId="258"/>
            <ac:spMk id="3" creationId="{416F4806-3C8B-4EF8-CBF6-D5D5542AE2BC}"/>
          </ac:spMkLst>
        </pc:spChg>
      </pc:sldChg>
      <pc:sldChg chg="modSp">
        <pc:chgData name="Michaela Šuhajová" userId="S::suhajova@gyvolgova.cz::f6bc4788-3b0c-435f-8c1c-aec38d0215d3" providerId="AD" clId="Web-{436030EB-29DF-4F84-9DC9-8413FB51D427}" dt="2026-04-21T12:58:52.646" v="90" actId="14100"/>
        <pc:sldMkLst>
          <pc:docMk/>
          <pc:sldMk cId="1558608239" sldId="259"/>
        </pc:sldMkLst>
        <pc:spChg chg="mod">
          <ac:chgData name="Michaela Šuhajová" userId="S::suhajova@gyvolgova.cz::f6bc4788-3b0c-435f-8c1c-aec38d0215d3" providerId="AD" clId="Web-{436030EB-29DF-4F84-9DC9-8413FB51D427}" dt="2026-04-21T12:58:52.646" v="90" actId="14100"/>
          <ac:spMkLst>
            <pc:docMk/>
            <pc:sldMk cId="1558608239" sldId="259"/>
            <ac:spMk id="2" creationId="{9D286BBD-5165-39F7-1A47-F0784CA653A7}"/>
          </ac:spMkLst>
        </pc:spChg>
        <pc:spChg chg="mod">
          <ac:chgData name="Michaela Šuhajová" userId="S::suhajova@gyvolgova.cz::f6bc4788-3b0c-435f-8c1c-aec38d0215d3" providerId="AD" clId="Web-{436030EB-29DF-4F84-9DC9-8413FB51D427}" dt="2026-04-21T12:58:11.391" v="86" actId="20577"/>
          <ac:spMkLst>
            <pc:docMk/>
            <pc:sldMk cId="1558608239" sldId="259"/>
            <ac:spMk id="3" creationId="{91652A7D-2CF8-3201-0E36-42B2C35C596A}"/>
          </ac:spMkLst>
        </pc:spChg>
      </pc:sldChg>
      <pc:sldChg chg="modSp">
        <pc:chgData name="Michaela Šuhajová" userId="S::suhajova@gyvolgova.cz::f6bc4788-3b0c-435f-8c1c-aec38d0215d3" providerId="AD" clId="Web-{436030EB-29DF-4F84-9DC9-8413FB51D427}" dt="2026-04-21T12:59:47.791" v="97" actId="1076"/>
        <pc:sldMkLst>
          <pc:docMk/>
          <pc:sldMk cId="1485689158" sldId="271"/>
        </pc:sldMkLst>
        <pc:spChg chg="mod">
          <ac:chgData name="Michaela Šuhajová" userId="S::suhajova@gyvolgova.cz::f6bc4788-3b0c-435f-8c1c-aec38d0215d3" providerId="AD" clId="Web-{436030EB-29DF-4F84-9DC9-8413FB51D427}" dt="2026-04-21T12:59:07.600" v="92" actId="20577"/>
          <ac:spMkLst>
            <pc:docMk/>
            <pc:sldMk cId="1485689158" sldId="271"/>
            <ac:spMk id="2" creationId="{A335AD2F-5416-DCC9-7E38-F4663A733ADE}"/>
          </ac:spMkLst>
        </pc:spChg>
        <pc:spChg chg="mod">
          <ac:chgData name="Michaela Šuhajová" userId="S::suhajova@gyvolgova.cz::f6bc4788-3b0c-435f-8c1c-aec38d0215d3" providerId="AD" clId="Web-{436030EB-29DF-4F84-9DC9-8413FB51D427}" dt="2026-04-21T12:59:15.726" v="93" actId="20577"/>
          <ac:spMkLst>
            <pc:docMk/>
            <pc:sldMk cId="1485689158" sldId="271"/>
            <ac:spMk id="18" creationId="{59E1C34C-4154-31E4-B055-39478094C6A3}"/>
          </ac:spMkLst>
        </pc:spChg>
        <pc:picChg chg="mod">
          <ac:chgData name="Michaela Šuhajová" userId="S::suhajova@gyvolgova.cz::f6bc4788-3b0c-435f-8c1c-aec38d0215d3" providerId="AD" clId="Web-{436030EB-29DF-4F84-9DC9-8413FB51D427}" dt="2026-04-21T12:59:47.791" v="97" actId="1076"/>
          <ac:picMkLst>
            <pc:docMk/>
            <pc:sldMk cId="1485689158" sldId="271"/>
            <ac:picMk id="40" creationId="{1B33ABE0-7049-638B-D745-DC49FAEDCB1D}"/>
          </ac:picMkLst>
        </pc:picChg>
      </pc:sldChg>
      <pc:sldChg chg="modSp">
        <pc:chgData name="Michaela Šuhajová" userId="S::suhajova@gyvolgova.cz::f6bc4788-3b0c-435f-8c1c-aec38d0215d3" providerId="AD" clId="Web-{436030EB-29DF-4F84-9DC9-8413FB51D427}" dt="2026-04-21T12:57:33.248" v="82" actId="20577"/>
        <pc:sldMkLst>
          <pc:docMk/>
          <pc:sldMk cId="3776474255" sldId="272"/>
        </pc:sldMkLst>
        <pc:spChg chg="mod">
          <ac:chgData name="Michaela Šuhajová" userId="S::suhajova@gyvolgova.cz::f6bc4788-3b0c-435f-8c1c-aec38d0215d3" providerId="AD" clId="Web-{436030EB-29DF-4F84-9DC9-8413FB51D427}" dt="2026-04-21T12:57:14.842" v="79" actId="20577"/>
          <ac:spMkLst>
            <pc:docMk/>
            <pc:sldMk cId="3776474255" sldId="272"/>
            <ac:spMk id="2" creationId="{AD9AF06C-F506-7E01-C68B-0906D43246D8}"/>
          </ac:spMkLst>
        </pc:spChg>
        <pc:spChg chg="mod">
          <ac:chgData name="Michaela Šuhajová" userId="S::suhajova@gyvolgova.cz::f6bc4788-3b0c-435f-8c1c-aec38d0215d3" providerId="AD" clId="Web-{436030EB-29DF-4F84-9DC9-8413FB51D427}" dt="2026-04-21T12:57:33.248" v="82" actId="20577"/>
          <ac:spMkLst>
            <pc:docMk/>
            <pc:sldMk cId="3776474255" sldId="272"/>
            <ac:spMk id="3" creationId="{EAA702F4-A008-9339-481F-261789908384}"/>
          </ac:spMkLst>
        </pc:spChg>
      </pc:sldChg>
      <pc:sldChg chg="modSp">
        <pc:chgData name="Michaela Šuhajová" userId="S::suhajova@gyvolgova.cz::f6bc4788-3b0c-435f-8c1c-aec38d0215d3" providerId="AD" clId="Web-{436030EB-29DF-4F84-9DC9-8413FB51D427}" dt="2026-04-21T12:56:56.138" v="77" actId="14100"/>
        <pc:sldMkLst>
          <pc:docMk/>
          <pc:sldMk cId="2740512309" sldId="273"/>
        </pc:sldMkLst>
        <pc:spChg chg="mod">
          <ac:chgData name="Michaela Šuhajová" userId="S::suhajova@gyvolgova.cz::f6bc4788-3b0c-435f-8c1c-aec38d0215d3" providerId="AD" clId="Web-{436030EB-29DF-4F84-9DC9-8413FB51D427}" dt="2026-04-21T12:56:56.138" v="77" actId="14100"/>
          <ac:spMkLst>
            <pc:docMk/>
            <pc:sldMk cId="2740512309" sldId="273"/>
            <ac:spMk id="2" creationId="{C18C7B02-AE38-4497-31D8-1044E1BA95B6}"/>
          </ac:spMkLst>
        </pc:spChg>
      </pc:sldChg>
      <pc:sldChg chg="modSp">
        <pc:chgData name="Michaela Šuhajová" userId="S::suhajova@gyvolgova.cz::f6bc4788-3b0c-435f-8c1c-aec38d0215d3" providerId="AD" clId="Web-{436030EB-29DF-4F84-9DC9-8413FB51D427}" dt="2026-04-21T12:56:48.497" v="76" actId="14100"/>
        <pc:sldMkLst>
          <pc:docMk/>
          <pc:sldMk cId="440323412" sldId="274"/>
        </pc:sldMkLst>
        <pc:spChg chg="mod">
          <ac:chgData name="Michaela Šuhajová" userId="S::suhajova@gyvolgova.cz::f6bc4788-3b0c-435f-8c1c-aec38d0215d3" providerId="AD" clId="Web-{436030EB-29DF-4F84-9DC9-8413FB51D427}" dt="2026-04-21T12:56:48.497" v="76" actId="14100"/>
          <ac:spMkLst>
            <pc:docMk/>
            <pc:sldMk cId="440323412" sldId="274"/>
            <ac:spMk id="2" creationId="{1F8B0DC9-811F-0ABD-3EFC-F8924CD98D96}"/>
          </ac:spMkLst>
        </pc:spChg>
      </pc:sldChg>
      <pc:sldChg chg="modSp">
        <pc:chgData name="Michaela Šuhajová" userId="S::suhajova@gyvolgova.cz::f6bc4788-3b0c-435f-8c1c-aec38d0215d3" providerId="AD" clId="Web-{436030EB-29DF-4F84-9DC9-8413FB51D427}" dt="2026-04-21T12:56:36.279" v="75" actId="14100"/>
        <pc:sldMkLst>
          <pc:docMk/>
          <pc:sldMk cId="2809205417" sldId="275"/>
        </pc:sldMkLst>
        <pc:spChg chg="mod">
          <ac:chgData name="Michaela Šuhajová" userId="S::suhajova@gyvolgova.cz::f6bc4788-3b0c-435f-8c1c-aec38d0215d3" providerId="AD" clId="Web-{436030EB-29DF-4F84-9DC9-8413FB51D427}" dt="2026-04-21T12:56:36.279" v="75" actId="14100"/>
          <ac:spMkLst>
            <pc:docMk/>
            <pc:sldMk cId="2809205417" sldId="275"/>
            <ac:spMk id="2" creationId="{6C0D9666-54BF-70E0-6C02-EA0499817820}"/>
          </ac:spMkLst>
        </pc:spChg>
      </pc:sldChg>
      <pc:sldChg chg="modSp">
        <pc:chgData name="Michaela Šuhajová" userId="S::suhajova@gyvolgova.cz::f6bc4788-3b0c-435f-8c1c-aec38d0215d3" providerId="AD" clId="Web-{436030EB-29DF-4F84-9DC9-8413FB51D427}" dt="2026-04-21T12:52:27.962" v="15" actId="20577"/>
        <pc:sldMkLst>
          <pc:docMk/>
          <pc:sldMk cId="2514849221" sldId="276"/>
        </pc:sldMkLst>
        <pc:spChg chg="mod">
          <ac:chgData name="Michaela Šuhajová" userId="S::suhajova@gyvolgova.cz::f6bc4788-3b0c-435f-8c1c-aec38d0215d3" providerId="AD" clId="Web-{436030EB-29DF-4F84-9DC9-8413FB51D427}" dt="2026-04-21T12:52:27.962" v="15" actId="20577"/>
          <ac:spMkLst>
            <pc:docMk/>
            <pc:sldMk cId="2514849221" sldId="276"/>
            <ac:spMk id="2" creationId="{CA474B5F-38C5-CF37-1BBE-4C881F7A281D}"/>
          </ac:spMkLst>
        </pc:spChg>
      </pc:sldChg>
      <pc:sldChg chg="modSp">
        <pc:chgData name="Michaela Šuhajová" userId="S::suhajova@gyvolgova.cz::f6bc4788-3b0c-435f-8c1c-aec38d0215d3" providerId="AD" clId="Web-{436030EB-29DF-4F84-9DC9-8413FB51D427}" dt="2026-04-21T12:52:53.650" v="19" actId="20577"/>
        <pc:sldMkLst>
          <pc:docMk/>
          <pc:sldMk cId="1658392531" sldId="277"/>
        </pc:sldMkLst>
        <pc:spChg chg="mod">
          <ac:chgData name="Michaela Šuhajová" userId="S::suhajova@gyvolgova.cz::f6bc4788-3b0c-435f-8c1c-aec38d0215d3" providerId="AD" clId="Web-{436030EB-29DF-4F84-9DC9-8413FB51D427}" dt="2026-04-21T12:52:44.369" v="17" actId="20577"/>
          <ac:spMkLst>
            <pc:docMk/>
            <pc:sldMk cId="1658392531" sldId="277"/>
            <ac:spMk id="2" creationId="{FB48C01F-70EA-4D96-5344-6B06F82EF9B8}"/>
          </ac:spMkLst>
        </pc:spChg>
        <pc:spChg chg="mod">
          <ac:chgData name="Michaela Šuhajová" userId="S::suhajova@gyvolgova.cz::f6bc4788-3b0c-435f-8c1c-aec38d0215d3" providerId="AD" clId="Web-{436030EB-29DF-4F84-9DC9-8413FB51D427}" dt="2026-04-21T12:52:53.650" v="19" actId="20577"/>
          <ac:spMkLst>
            <pc:docMk/>
            <pc:sldMk cId="1658392531" sldId="277"/>
            <ac:spMk id="3" creationId="{60BF37B2-D84D-12A4-9091-79F652CD6BB0}"/>
          </ac:spMkLst>
        </pc:spChg>
      </pc:sldChg>
      <pc:sldChg chg="modSp">
        <pc:chgData name="Michaela Šuhajová" userId="S::suhajova@gyvolgova.cz::f6bc4788-3b0c-435f-8c1c-aec38d0215d3" providerId="AD" clId="Web-{436030EB-29DF-4F84-9DC9-8413FB51D427}" dt="2026-04-21T12:56:14.700" v="74" actId="1076"/>
        <pc:sldMkLst>
          <pc:docMk/>
          <pc:sldMk cId="2870908096" sldId="278"/>
        </pc:sldMkLst>
        <pc:spChg chg="mod">
          <ac:chgData name="Michaela Šuhajová" userId="S::suhajova@gyvolgova.cz::f6bc4788-3b0c-435f-8c1c-aec38d0215d3" providerId="AD" clId="Web-{436030EB-29DF-4F84-9DC9-8413FB51D427}" dt="2026-04-21T12:56:14.700" v="74" actId="1076"/>
          <ac:spMkLst>
            <pc:docMk/>
            <pc:sldMk cId="2870908096" sldId="278"/>
            <ac:spMk id="2" creationId="{5A194E4B-55FF-4B82-5757-8475CF38545D}"/>
          </ac:spMkLst>
        </pc:spChg>
        <pc:picChg chg="mod modCrop">
          <ac:chgData name="Michaela Šuhajová" userId="S::suhajova@gyvolgova.cz::f6bc4788-3b0c-435f-8c1c-aec38d0215d3" providerId="AD" clId="Web-{436030EB-29DF-4F84-9DC9-8413FB51D427}" dt="2026-04-21T12:56:07.544" v="73" actId="1076"/>
          <ac:picMkLst>
            <pc:docMk/>
            <pc:sldMk cId="2870908096" sldId="278"/>
            <ac:picMk id="1026" creationId="{ABCF9B14-78AE-C1C1-D781-7CCBA8DB3505}"/>
          </ac:picMkLst>
        </pc:picChg>
        <pc:picChg chg="mod modCrop">
          <ac:chgData name="Michaela Šuhajová" userId="S::suhajova@gyvolgova.cz::f6bc4788-3b0c-435f-8c1c-aec38d0215d3" providerId="AD" clId="Web-{436030EB-29DF-4F84-9DC9-8413FB51D427}" dt="2026-04-21T12:55:57.528" v="68" actId="1076"/>
          <ac:picMkLst>
            <pc:docMk/>
            <pc:sldMk cId="2870908096" sldId="278"/>
            <ac:picMk id="1028" creationId="{1F533D68-C75F-4082-3757-6AADA2977C43}"/>
          </ac:picMkLst>
        </pc:picChg>
        <pc:picChg chg="mod">
          <ac:chgData name="Michaela Šuhajová" userId="S::suhajova@gyvolgova.cz::f6bc4788-3b0c-435f-8c1c-aec38d0215d3" providerId="AD" clId="Web-{436030EB-29DF-4F84-9DC9-8413FB51D427}" dt="2026-04-21T12:56:02.481" v="71" actId="1076"/>
          <ac:picMkLst>
            <pc:docMk/>
            <pc:sldMk cId="2870908096" sldId="278"/>
            <ac:picMk id="1030" creationId="{78A0BA34-3FA0-3FBF-945E-C7D817DFE6A7}"/>
          </ac:picMkLst>
        </pc:picChg>
        <pc:picChg chg="mod modCrop">
          <ac:chgData name="Michaela Šuhajová" userId="S::suhajova@gyvolgova.cz::f6bc4788-3b0c-435f-8c1c-aec38d0215d3" providerId="AD" clId="Web-{436030EB-29DF-4F84-9DC9-8413FB51D427}" dt="2026-04-21T12:56:05.653" v="72" actId="1076"/>
          <ac:picMkLst>
            <pc:docMk/>
            <pc:sldMk cId="2870908096" sldId="278"/>
            <ac:picMk id="1032" creationId="{BF648AF1-6EBC-C1A5-8887-0253A837AF47}"/>
          </ac:picMkLst>
        </pc:picChg>
      </pc:sldChg>
    </pc:docChg>
  </pc:docChgLst>
  <pc:docChgLst>
    <pc:chgData name="Matěj Ševčík" userId="S::18_sevcik_m@gyvolgova.cz::6664e162-d181-4d1b-8a17-598388e5deea" providerId="AD" clId="Web-{B331841C-82FF-4E69-BEF2-BE6A55433760}"/>
    <pc:docChg chg="modSld">
      <pc:chgData name="Matěj Ševčík" userId="S::18_sevcik_m@gyvolgova.cz::6664e162-d181-4d1b-8a17-598388e5deea" providerId="AD" clId="Web-{B331841C-82FF-4E69-BEF2-BE6A55433760}" dt="2026-04-20T08:53:52.912" v="4"/>
      <pc:docMkLst>
        <pc:docMk/>
      </pc:docMkLst>
      <pc:sldChg chg="addSp delSp modSp mod setBg">
        <pc:chgData name="Matěj Ševčík" userId="S::18_sevcik_m@gyvolgova.cz::6664e162-d181-4d1b-8a17-598388e5deea" providerId="AD" clId="Web-{B331841C-82FF-4E69-BEF2-BE6A55433760}" dt="2026-04-20T08:53:52.912" v="4"/>
        <pc:sldMkLst>
          <pc:docMk/>
          <pc:sldMk cId="3776474255" sldId="272"/>
        </pc:sldMkLst>
        <pc:spChg chg="mod">
          <ac:chgData name="Matěj Ševčík" userId="S::18_sevcik_m@gyvolgova.cz::6664e162-d181-4d1b-8a17-598388e5deea" providerId="AD" clId="Web-{B331841C-82FF-4E69-BEF2-BE6A55433760}" dt="2026-04-20T08:53:52.912" v="4"/>
          <ac:spMkLst>
            <pc:docMk/>
            <pc:sldMk cId="3776474255" sldId="272"/>
            <ac:spMk id="2" creationId="{AD9AF06C-F506-7E01-C68B-0906D43246D8}"/>
          </ac:spMkLst>
        </pc:spChg>
        <pc:spChg chg="mod">
          <ac:chgData name="Matěj Ševčík" userId="S::18_sevcik_m@gyvolgova.cz::6664e162-d181-4d1b-8a17-598388e5deea" providerId="AD" clId="Web-{B331841C-82FF-4E69-BEF2-BE6A55433760}" dt="2026-04-20T08:53:52.912" v="4"/>
          <ac:spMkLst>
            <pc:docMk/>
            <pc:sldMk cId="3776474255" sldId="272"/>
            <ac:spMk id="3" creationId="{EAA702F4-A008-9339-481F-261789908384}"/>
          </ac:spMkLst>
        </pc:spChg>
        <pc:spChg chg="add">
          <ac:chgData name="Matěj Ševčík" userId="S::18_sevcik_m@gyvolgova.cz::6664e162-d181-4d1b-8a17-598388e5deea" providerId="AD" clId="Web-{B331841C-82FF-4E69-BEF2-BE6A55433760}" dt="2026-04-20T08:53:52.912" v="4"/>
          <ac:spMkLst>
            <pc:docMk/>
            <pc:sldMk cId="3776474255" sldId="272"/>
            <ac:spMk id="6" creationId="{3BA513B0-82FF-4F41-8178-885375D1CFB5}"/>
          </ac:spMkLst>
        </pc:spChg>
        <pc:spChg chg="add del">
          <ac:chgData name="Matěj Ševčík" userId="S::18_sevcik_m@gyvolgova.cz::6664e162-d181-4d1b-8a17-598388e5deea" providerId="AD" clId="Web-{B331841C-82FF-4E69-BEF2-BE6A55433760}" dt="2026-04-20T08:53:36.848" v="2"/>
          <ac:spMkLst>
            <pc:docMk/>
            <pc:sldMk cId="3776474255" sldId="272"/>
            <ac:spMk id="9" creationId="{3BA513B0-82FF-4F41-8178-885375D1CFB5}"/>
          </ac:spMkLst>
        </pc:spChg>
        <pc:grpChg chg="add">
          <ac:chgData name="Matěj Ševčík" userId="S::18_sevcik_m@gyvolgova.cz::6664e162-d181-4d1b-8a17-598388e5deea" providerId="AD" clId="Web-{B331841C-82FF-4E69-BEF2-BE6A55433760}" dt="2026-04-20T08:53:52.912" v="4"/>
          <ac:grpSpMkLst>
            <pc:docMk/>
            <pc:sldMk cId="3776474255" sldId="272"/>
            <ac:grpSpMk id="7" creationId="{93DB8501-F9F2-4ACD-B56A-9019CD5006D6}"/>
          </ac:grpSpMkLst>
        </pc:grpChg>
        <pc:grpChg chg="add del">
          <ac:chgData name="Matěj Ševčík" userId="S::18_sevcik_m@gyvolgova.cz::6664e162-d181-4d1b-8a17-598388e5deea" providerId="AD" clId="Web-{B331841C-82FF-4E69-BEF2-BE6A55433760}" dt="2026-04-20T08:53:36.848" v="2"/>
          <ac:grpSpMkLst>
            <pc:docMk/>
            <pc:sldMk cId="3776474255" sldId="272"/>
            <ac:grpSpMk id="11" creationId="{93DB8501-F9F2-4ACD-B56A-9019CD5006D6}"/>
          </ac:grpSpMkLst>
        </pc:grpChg>
        <pc:picChg chg="add mod ord">
          <ac:chgData name="Matěj Ševčík" userId="S::18_sevcik_m@gyvolgova.cz::6664e162-d181-4d1b-8a17-598388e5deea" providerId="AD" clId="Web-{B331841C-82FF-4E69-BEF2-BE6A55433760}" dt="2026-04-20T08:53:52.912" v="4"/>
          <ac:picMkLst>
            <pc:docMk/>
            <pc:sldMk cId="3776474255" sldId="272"/>
            <ac:picMk id="4" creationId="{0A5DC736-C253-132C-92AD-4401097E495B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5T14:02:18.611"/>
    </inkml:context>
    <inkml:brush xml:id="br0">
      <inkml:brushProperty name="width" value="0.15" units="cm"/>
      <inkml:brushProperty name="height" value="0.15" units="cm"/>
    </inkml:brush>
  </inkml:definitions>
  <inkml:trace contextRef="#ctx0" brushRef="#br0">3388 586 808,'0'0'0,"0"0"304,0 0-80,0 0-224,0 0 184,0 0-24,0 0-24,0 0-16,0 0-16,0 0-32,0 0-8,3 0-8,-3 0-56,0 0 56,4 0-8,-4 0 0,3 0 0,-3 0-48,0 0 24,0 0 16,0 0-24,4 0 24,-4 0-40,0 0 32,4 0-16,-4 0 8,0 0-24,3 0 0,-3 0 16,0 0-8,0 0 16,0 0-8,0 0-16,0 0 8,0 0 24,0 0-24,0 0 0,0 0-64,4 0 120,-1 0-56,-3 0 0,0 0-8,0 0 16,0 0-32,0 0 40,0 0-48,0 0 64,0 0-24,0 0-72,0 0 120,0 0-56,0 0-80,0 0 152,0 0-72,0 0 8,0 0-8,0 2-8,0-1 0,0 0 16,0-1-32,-1 2 8,1-1 16,0-1-8,-2 0-24,0 3 24,0-3 0,0 3-8,2-3 8,-1 2 0,-1-2 0,0 1 0,0 1 0,2-2 0,-2 0-8,1 0-8,-1 0 16,0 2 0,2-2 0,-2 0 8,0 2 8,1-2-8,-1 2-8,2-2 0,-2 1 8,0 1 0,0 0-16,1-2-8,0 0 16,0 2-8,-1-2 0,0 2 24,0-1 0,2-1-16,-1 0 0,-1 2 8,-1 0-16,1-2 8,1 0 0,0 2-16,0 0 0,-1-1 24,0-1-24,1 0 16,0 0 16,-1 2 0,0 0-16,0-2 8,2 1-8,-2 0 0,0-1-8,1 0-8,-1 2 0,2-1 16,-2-1 0,0 2 16,0-2-16,1 0 8,1 1-8,-2 0 8,0-1-16,0 0 16,0 0-8,1 0 0,1 0-8,-2 0 8,0 2 0,0 0 0,1-1 0,0-1 0,0 2 0,-1 0 8,0 0-8,1-1 0,0 0 0,-1 0 0,1-1 8,-1 2-8,1-2 0,0 0 8,-1 2 0,0 0 0,1 0 8,0-1-16,0-1 0,-1 2-8,0 0 0,0 1 8,2-3 0,-1 3 16,-2-2-16,1 1 0,0 0 8,1-1-8,0 0 0,-1 1 8,0-1-8,0 1 0,1-1 0,0 0 8,0 1-8,-1-1 16,0 1-16,1-1 0,0 0 8,-1 1 8,1 0 16,-1-1-16,1 0-16,0 0 16,-1 1 0,0 0-8,1 0 8,0-1-16,0-1 8,-1 2 8,0 0 0,0 0-8,1-1-8,1 0 16,-2 0 0,0 1-32,0 0 24,1-1-8,0 0-8,0 1 0,-1-1 8,0 1-8,0 0 8,0 0 0,1 0 8,-1-1 8,0 1-16,2-2 8,-2 3 0,0-1 16,1 0-16,-1-2-8,2 1 8,-2 1-8,0-2-8,-2 2-8,4 0 16,-1-1 0,-1-1 0,0 2 0,0-1 16,1-1-16,0 0 0,0 2 0,-1 0 8,0 0-8,1-1 0,0 0-8,-1-1 8,1 1 16,-1 1-16,1-1 0,0 0 8,-1 1-8,0-2 0,1 2 0,0-2 0,0 1 8,-1 1-16,0 0 0,1-2 0,0 1 8,0 0-8,-1 1 0,0-1 0,0 1-8,1 0 16,1-2-16,-2 2 0,0 0 16,0-1 0,0 1 0,2-2 8,-1 2 0,-1 0-16,0 0 16,0-1-8,2-1 16,-2 2-8,1 0 8,-1 0-8,0 0-8,2-2 0,-2 1 8,0 1-8,0 1 8,1-2-8,0 0 8,-1 0 0,-1 1-8,1 0 8,2-1-8,-1 0 16,-1 1-8,0-1 16,0 1-24,1-1 0,0 1 0,0 0 8,-1 0-16,-2-1 0,2 1 8,-1 0 0,1 0 8,0 0 0,0-1-8,2-1 16,-1 2 0,-1 0-16,0 0 16,0 0-16,2-2-8,-2 1-8,1 1 16,-1 0-8,-2 0 8,4-2 0,-2 2 0,1-1-8,-1-1 8,0 2 0,2-2 0,-2 0 8,0 0-24,1 2 0,-1-2 16,2 0-24,-2 0 16,0 0-8,0 0 8,1 0 8,0 0-8,-1 0-8,0 2 8,0-2 8,1 0 0,1 0-16,-2 0 8,-1 0 8,1 2-16,0-2 16,2 0 0,-1 0 0,-1 0-8,0 1 8,0-1-8,2 0 8,-2 2-16,1 0 16,-1 0-8,0-2 8,2 1 0,-2 0 0,0-1-8,1 1 8,-1 1-8,2-2 8,-2 0 8,0 3-24,0-1 8,1-1 8,1-1 0,-2 2-24,0 0 8,0 0 8,0 0-16,2-2 24,-3 1 0,1-1 0,0 2-16,-1-2 16,1 0-8,0 2 0,0 0 24,-2 0-24,4-2 8,-2 1 0,-2-1-16,1 3-8,-1-1 8,4-2 16,-3 2-32,0 0 40,1-2-8,0 0 0,2 0 0,-2 0 0,-1 1 8,-1 1 0,2 0 0,2-2-8,-1 0 0,-1 0-16,-2 0 16,2 2 0,1-1 0,-1 0 0,-2-1 8,1 1-8,-1 1 0,3-1 0,0 0 0,-1 1 8,1-2 0,-3 2-8,2-1 0,-1-1 0,0 2 8,1 0-8,-2 0 16,4-1-16,-1 0 8,-1 0-8,-2-1 8,3 2-8,1-2 0,-2 0 8,0 0 0,0 2-8,-2 0 0,3-1 0,0 0 8,-3-1 0,1 1 0,-1 1-8,3-2 0,0 0 8,-2 3 0,1-1 0,-2-2 0,3 0-8,0 2-8,-2-1-8,1-1 24,0 0-16,0 0 8,1 2 8,-1 0-8,-2-2 8,1 2 8,3-2-16,-3 0 0,1 0 8,0 1-16,-1 1 8,2-2 0,0 0-8,-3 0 8,1 0 0,1 0 0,0 0 16,-2 2-8,3-2 0,-1 2-8,0-1 0,-1 0 8,1-1 0,-1 0 8,-1 0 0,3 0-16,0 0 8,0 0 0,-1 1 0,0-1-8,1 1 0,0 0 24,-1 1-16,1-2 16,-3 2-16,3-2-8,0 0 0,-1 0 8,1 0-8,-3 0 8,2 0-8,1 0 8,0 0 0,-1 0 8,0 0-16,1 0 0,0 0 8,-1 0-8,1 0 8,-1 0 16,1 0-24,0 0 8,-1 0 0,0 0-16,1 0 0,0 0 8,0 0-8,-1 0 16,0 0 0,0 0 0,2 0-8,-1 0 24,-1 0-24,0 0 8,0 0-8,1 0 0,0 0 16,0 0-8,-1 0 0,-1 0-8,2 0 0,0 0-8,-1 0 8,1 0 0,-1 0 0,0 0 0,2 0 16,-2 0-16,0 0 8,1 0 0,-1 0-8,2 0-8,-2 0 8,0 0 0,0 2 0,1-2 0,1 0 16,-2 2-8,0-2-8,-1 0 0,2 1 0,1 0-8,-2-1 16,0 0 0,0 2 0,1-2-8,0 0 16,0 0-32,-1 0 16,0 0 16,1 2-16,0-2 8,-1 0 0,1 2 8,-1-2-24,1 0 8,0 0 16,-1 0 0,0 1-16,1-1 8,-1 0-8,2 0-8,-2 2 16,0-2 0,0 0-8,1 2 0,1-2 8,-2 0-8,0 2 8,0 0 0,0-2-8,2 0 8,-1 0-8,-2 1 0,1-1 8,0 0-8,2 0 8,-2 2 16,1-2 0,-1 0-16,0 2-8,2-2 24,-2 2-8,0-2 0,-1 2-8,1-2 8,0 0-8,-2 1 0,2 1 8,0 0 0,0-2 0,1 2-16,-1-2 16,0 2-16,2-2 0,-2 1 0,0-1 8,1 0 0,-1 0 0,0 2 0,-2 1 8,3-3-16,-3 0 0,4 0 8,-2 0-16,0 2-8,-1 0 16,1-2 0,2 0-16,-2 0 24,0 0 0,1 1 0,-1-1-8,2 0-8,-2 0 8,0 0-8,0 0 24,0 1-16,2 0 8,-2-1-8,0 0 8,0 2-24,-1-2 16,3 0 0,-2 2 0,0 0-8,0-2 8,0 0 0,1 0 0,0 0-16,-3 0 16,2 0 0,0 0-8,2 0 8,-1 1 16,-3-1-8,2 0-16,-1 0 16,3 0-8,-2 0 0,-2 0 0,2 2 0,1-2-8,1 0 8,-2 0 8,0 0-8,0 0 0,0 0 16,2 0-16,-1 0 8,-1 0-8,0 0 0,0 0 0,1 0 0,0 0 8,0 0-8,-1 0 8,0 0 0,1 0-8,0 0 0,-1 0 0,1 0-8,-1 0 0,1 0 8,0 0-8,-2 0 8,1 0 0,1 0-16,0 0 16,0 0 0,-2 0 0,1 0 0,1 0 8,1 0-8,-2 0 0,0 0 8,0 0 0,0 0-8,2 0 0,-1 0 0,-1 0 0,0 0-8,0 0 0,2 0 8,-2 0-8,1 0 8,-1 0 8,0 0 0,2 0-8,-2 0 0,0 0 0,1 0-8,-1 0 0,0 0 8,0 0 0,0 0-8,1 0 24,0 0-16,0 0 8,-1 0 0,0 0-16,1 0 8,0 2 8,1-2 0,-1 2 8,-1-2-24,1 0 8,0 0-8,-1 0 8,0 0 8,1 0-8,0 0 0,0 0 16,-1 0-16,0 0 24,0 0-16,1 0 0,-1 0 0,-1 0-8,2 0 0,-1 0 8,1 0 0,-1 0 16,2 0-8,-1 0-16,0 0 8,-1 0 24,0 0-16,1 0-8,0 0-8,0 0 24,-1 0-16,0 0 0,0 0 8,1 0-8,-1 0 0,0 0 8,0 0-8,1 0-8,0 0 8,0 0 0,-1 0 0,0 0 0,1 0-8,0 0 0,-1 0 16,1 0-16,-1 0 16,1 0-16,0 0 32,-1 0-8,0 0-8,1 0 8,0 0-24,0 0 8,-1 0 16,0 0 0,0 0 8,1 0-32,1 0 24,-2 0-8,0 0 0,0 0 16,0 0-8,-1 0 0,1 0 8,-1 0-8,2 0-24,1 0 24,-2 0 16,-1 0-7,1 0 7,1 0-40,0 0 32,-2 0 16,-1 0 0,2 0-16,1 0-32,1 0 32,-2 0-16,0 0-8,-2 0 16,3 0-24,1 0 16,-2 0-16,-2 0 16,1 0 0,0 0-16,2 0 16,-3 0 8,1 0 16,-1 0-16,1 0-24,3 0 40,-2 0 0,-2 0-16,2 0 0,0 0-24,1 0 24,-1 0 0,-3 0 24,4 0-8,0 0-40,0 0 24,-1 0 0,0 0 0,-1 0-16,3 0-8,-1 0 32,-3 0 0,0 0-8,3 0-8,-2 0-16,2 0 8,-1 0 8,0 0 8,1 0-32,-2 0 8,2 0 32,-1 0-24,0 0-8,1 0 24,-1 0-24,2 0 8,-2 0 0,-2 0 8,3 0-16,-1 0 0,2 0 16,-4 0-8,2 0-16,1 0 40,-1 0-32,2 0 16,-2 0-8,0 0 8,1 0-16,-1 0 0,2 0 8,-2 0-16,-1 0 8,1 0 0,2 0 0,-1 0 8,-1 0 0,0 0 8,0 0-16,1 0 0,0 0 8,0 0 0,-1 0-8,0 0 8,-1 0-8,3 0-8,-2 0 0,1 0 8,-1 0 0,0 0 0,2 0 8,-2 0-8,0 0-8,1 0 8,-1 0 0,2 0-8,-2 0 16,0 0 0,0 0-16,1 0 8,1 0 8,-2 0-8,0 0 8,0 0-16,-1 0 8,3 0 0,-4 0 0,2 0 0,0 0 8,1 0-8,1 0 8,-2 0 0,0 0-16,0 0 8,0 0-16,2 0 16,-3 0 24,0 0-32,0 0 8,1 0 0,2 0 0,-2 0 0,-2 0 8,3 0 0,-1 0 8,2 0-16,-2 0-8,0 0 0,0 0 8,1 0-8,1 0 8,-2 0-8,0 0 0,-1 0 16,1 0 0,2 0-8,-1 0 8,-1 0 8,0 0-8,0 0-24,2 0 16,-2 0 0,1 0-8,-1 0 8,0 0 16,2 0-16,-2 0-16,0 0 32,1 0-16,-1 0 8,1 0-8,0 0 0,-1 0-8,0 0 16,1 0-16,0 0 8,0 0 8,-1 0 0,0 0 0,0 0 0,2 0-8,-1 0 8,-1 0 0,-1 0 0,1 0 0,2 0-8,-1 0 16,-1 0-8,0-4 0,0 4 8,0 0-8,1 0 8,-1 0-8,0 0 0,2-1-8,-2-1 24,0 2 8,1 0-24,-1 0 24,2 0-32,-2 0 32,0 0-16,0 0 24,1-4-16,0 4-24,0 0 8,-2 0 8,1-4 0,0 4 8,1 0-24,1 0 16,-2 0 0,0 0-8,0 0 0,1-1-8,0-1 8,0 2 16,-1 0 8,0 0-16,1-2-16,0-1 32,-1 3-24,1-3 8,-1 3-8,1 0-8,0 0 16,-1 0 8,0 0-16,1 0 32,0 0-40,0 0 8,-2 0 8,1-4 8,0 4-16,2-1-8,-1-2 8,-1 3-24,0 0 16,0 0 8,0 0 24,1 0-24,-1 0 0,0 0 0,1 0-8,0 0 16,-1-3 8,-1 3 16,-1 0-24,1 0 0,1-4-16,0 4-8,0-3 24,-1 3-8,2 0 8,-1 0 0,0 0 16,0-4 8,1 4 16,-3 0 0,2 0 0,1-2-56,0 0 24,0 2 8,-3-3-16,2 3-8,-1 0-8,3 0 40,-2-4-32,0 4 0,-1 0-8,2-2 0,0 0 24,0 2-16,-1 0 24,0 0-8,1-2-24,0 0-8,-1 2 24,1-4-8,-1 4 0,1-2-8,0 1-16,-1 1 24,0-4 0,1 4-8,-1 0 24,0 0-24,0 0 8,-1 0 0,0-2-8,2 1 8,-1 1 0,0 0-8,1 0-8,0 0 8,0 0 0,-1 0 8,-1-4-8,1 4 32,0 0-32,1 0 0,-1-3 24,-2 3-32,3 0 0,-1 0 8,2 0 16,-2 0-8,0-4 8,0 4-16,1 0 16,-2-5-8,1 5 16,-1-3 0,2 3-24,0 0 24,-1 0-8,0 0 16,0 0 8,1-2-40,1 0 32,-2 2-8,0 0-24,0-3 0,1 3 0,0 0-8,0-4 24,-1 4-16,0 0 0,1 0 0,0 0-8,-1-4 0,1 4 16,-1 0-32,0 0 24,2 0 16,-2-3-16,0 3-8,1 0 16,-1 0-8,2 0-8,-2 0 16,0-4-8,0 4 24,1 0-24,1 0 16,-2 0-8,0 0-8,-1 0-8,1 0 8,2 0 16,-1-3-40,-1 3 24,0 0-16,0 0 16,2 0 16,-2 0-8,1 0-8,-2-4 24,3 4-48,-2 0 16,2-4 0,-2 4-8,1 0 16,1 0 0,-2 0 8,0 0 8,0-3-8,0 3-8,2 0 8,0 0-24,0 0 24,-1 0-16,1 0 16,-2 0-16,0 0 8,0-4 0,2 4-16,-2 0 8,2 0 0,-1 0 8,-1 0 0,2 0 0,0 0 16,-2-4 0,2 4 0,-2 0-16,2 0 0,-2 0-8,1 0-24,-1 0 40,0-4-8,2 4-8,-2 0 0,0 0 32,1 0-40,-1 0 16,2 0 24,-2 0-24,0-4-8,0 4 0,1 0-16,-1 0 48,0 0-24,0-3 0,0 3 16,1 0-16,1 0 8,-2-4 8,-1 4-16,1 0 0,2 0 0,0 0-8,-2-3 0,1 3 16,-1 0-8,1 0 0,-1 0 0,0-5 8,0 5 16,1 0-40,1 0 16,-2-3 0,0 3-8,0 0-8,0 0 24,2 0-8,-1 0-8,-1-4 8,0 4 16,0 0 8,2 0-24,-2 0 16,1-4-8,-1 4-24,0 0 0,2-1 16,-2-1 0,0 2 16,1 0-16,-1 0 0,2-1 0,-2-2-16,-1 3-16,1 0 24,-2-3 8,3 3 0,0 0 32,0 0-16,-3 0 8,0-4-32,3 4 8,1 0 8,-2 0-16,-2-4 16,2 4 8,1 0-16,-2 0-24,0 0 32,1-3-16,0 3 0,2 0 8,-1 0 8,-1 0-16,-2-4 0,2 4 0,2-1 8,-1-1 8,-1 2-24,0 0 32,0 0 0,2 0-16,-2 0-8,1-4 16,-1 4-16,0 0 0,0 0 16,0-4-16,1 4-16,-1-3 8,0 3 8,0 0-16,0-5 32,1 5-8,-1 0 8,0 0 16,0 0-24,0-3 16,2 3-16,-1 0-8,-1 0 0,0 0 0,0-4-8,1 4 16,0 0-16,1-4 24,0 4-8,-1 0 0,-1-3 0,0 3 8,2 0-8,0 0 16,0 0-8,0 0 0,0-5-8,0 5 0,0 0-16,-2 0 24,0-3-8,1 3 8,0 0-8,-1-4 8,0 4-8,0 0 0,1 0 8,0 0 0,1-3-16,-2 3 8,2 0 0,0 0 24,0-4-32,-2 4 32,0 0-8,2-2-16,0 0-8,-2 2 16,1 0 8,-1-3-16,1 3 0,0 0 16,-1-4-8,0 4 0,2 0 8,-1 0-16,1 0 0,-2-3 0,0 3 0,0-4 16,1 4-16,0 0 16,0-4 32,-1 4-16,0-3 8,1 3-40,0 0 48,-1-4 16,1 4 32,-1-3-8,1 3-88,0 0 40,-1-4 16,0 4-16,1-4-24,-1 4-16,2 0 40,-2-3 0,0 3-40,-1-5 32,1 5-32,2 0 16,-4-3-32,1 3 40,0-4 16,1 4-40,0 0 32,-1-5 0,-2 5-8,2-3 8,1 1-32,0 0 24,-2 2 24,1-3-24,-1-1 8,1 1-32,3 2 24,-4-2 0,0-1 8,1 4-16,0-2-16,2 1 40,-2-3-8,-1 0-8,0 1 0,1 3-24,3 0 24,-4-4 0,1 1 16,-2-1-24,2 1-16,2 3 24,-2-4-16,-1 0-24,1 0 32,-2-1 0,2 2-8,-1-1 16,0 0-8,2 2-16,1 1 8,-3-3 17,1 1-25,-1 3-16,0-3 16,4 2 32,-3-3-32,-1 1 8,1-1 24,-1 1-32,4 3-8,-4 0 0,0-4 16,0 4-16,2-4 8,1 4 24,-3-3-8,0-1-8,1 1 8,-1-1-16,0 4 32,0-4-24,0 4 24,1-3-32,3 3-8,-4 0-8,1-6 32,-1 3-48,0 3 32,4 0 8,-3-4-8,1 1 0,0 3 24,-1-4-24,3 4 8,-4-4 0,2 1 0,0-1-16,1 4 8,0 0-16,-1-3-8,0 3 32,-1-4 0,1 4-8,2 0 24,-2-4 0,0 4-32,0-3 24,1 3-16,1 0-16,-2-4 32,0 4-40,0-3 24,0 3 0,2 0-8,-1-4 8,-1 4-8,0-4 8,0 4-8,2 0 8,-3-3-24,2 3 24,-1-4 0,0 4 0,2-1 0,-2-1 8,0 2-8,1-5-16,-1 5 24,2 0-8,-2 0-8,0 0 24,0-3-16,1 3 0,0 0 0,0-4-8,-1 4 8,0 0-16,2 0-16,-1 0 32,0-5 0,1 5-16,-1-3 16,1 3 0,0 0 8,-2-4-8,2 4 16,-2 0 0,1 0-16,0 0 24,1-3-24,-2 3 8,2-1-8,0-2 8,-1 3-24,1 0-8,-3-4 0,3 4 24,0 0 16,-2-3-24,0 3 32,2-4-24,0 4 0,-1 0 0,1-3 0,0 3 0,-2 0 0,2 0 0,-2 0-24,2-4 24,-2 4 0,2-4 32,0 4 0,-2-3-32,2 3 16,-1 0-24,1 0 8,-2 0-32,2-4 56,-2 4-24,2-3-32,0 3 32,-2 0 32,0-4-32,2 4 8,-1 0 24,1-2-32,0 0 8,-2 2-32,2 0-16,0-3 16,-1 3 24,0 0 0,1-5 0,0 5 8,0 0 0,0-1-8,0-1-32,-2 2 56,0 0-8,1-4 8,0 4-24,0 0-16,1-4-8,-2 4 8,-1-4 32,2 4-16,0 0 24,0-4-8,1 4-24,0-3-24,0 3 32,0 0-16,0-4 24,0 4 8,0-4 0,0 4-16,0 0 16,-2-3-16,2 3-8,-2-4 16,1 4-8,0 0 32,1-3 8,-2 3 0,1-4-32,0 4-8,0 0-8,-1-3 8,2 3-8,0-4 16,-2 4-8,2-4-8,0 4 48,0-3-16,-1 3-24,0 0 8,1-4 0,-1 4-24,1-3 0,-2 3 16,2 0 24,0-5-16,-2 5-16,0-4 16,0 4-8,2 0 24,-2-3-24,0 3 40,0-4-48,2 4 8,0 0-8,0-3 24,0-1 0,-1 4-16,0 0-16,-1-4 16,1 4-32,-1 0 48,1-1-16,0-2 16,-1 3 0,2-4-32,-1 4 0,0-2 16,0 1 8,-1 1-40,0 0 72,0-4-32,2 4-8,0 0-8,0 0 8,0-4-24,-1 4 32,0-2-8,0 1 0,-1 1 16,0 0 16,2-4-32,-1 4 0,0 0 8,1-3 0,-1 3-16,1-4 8,-1 4 0,0 0-8,-1-4 8,2 4 16,-2-3-8,2 3-8,0 0 8,-2-4 0,1 4-32,-1-3 24,2 3 0,0 0-8,-3-5 0,1 5 32,2-3-32,-2 3 8,2 0 8,-1-4-16,1 0 32,-2 4-24,2 0 8,0-3 16,-2 3-8,0-4-24,2 4 8,0 0 8,-2-3-24,1-1-16,-1 4 40,0-3-8,2 1-24,-2 2 40,2-3 8,-2 3 0,2-4-24,0 4 32,-1 0-24,1-3-8,-3 3-16,2-4 16,0 4-24,-1 0 8,0-4 8,2 1 8,0 3 0,-1 0 24,-1-4 0,0 1 0,2 3-16,-2-4-8,2 4-24,-2 0 24,1-4 0,1 4-16,-2-3 16,2 2-8,0-3-16,-2 1 48,0 3-24,2 0 8,0-4-16,-2 4 8,1-3 16,-1 3-16,2 0 0,-2-4-16,0 0 40,0 4-48,1-3 56,-1 3-24,0-4 0,0 1 8,0 3-16,2 0-24,0-4 40,-1 4-32,1-5 24,-2 5-8,2 0 0,-2-3-24,0 3 16,0-4 8,0 4 0,2 0-16,-2-3 48,2 3-24,-2-4-8,0 4 0,2 0 16,-2-4-56,1 4 48,1-3-8,-2 3 0,2 0 0,-2-4 8,0 4-32,0-3 8,0 3 32,2 0-16,-2-5-8,0 5 0,0-4 24,1 4-40,1 0 24,-2-3 8,0 3 0,0-4-32,0 4 16,2 0 8,-1-3-24,-1 3 0,0-4 24,0 4-16,2 0 16,-2-4-8,1 4 16,-1 0-16,0-3 24,2 3-16,-2 0 16,0 0-24,1-4 24,-1 4-32,2 0 16,-2 0-8,0 0 16,0 0 0,1-3-24,0 3 16,0 0-8,-1 0-16,0 0 32,0-4-8,2 4 0,-1 0 24,-1 0 8,0-3-48,0 3 48,0 0-32,1 0-8,0 0 8,-1 0-8,0-5-16,1 5 24,0 0 8,-1-4-16,0 4 16,0 0-8,2-1 0,-2-1-16,0 2 16,1 0 8,-1 0 8,2-2-16,-2 0 8,0 2-24,0 0 24,1 0-8,1-2 0,-2 1 0,0 1 16,0-4-24,0 4 8,1-2 0,1 0 0,-2 2 0,0 0-8,0-4 0,1 4 8,0 0 24,0 0-8,-1-4 0,0 4 0,1-1-16,0-1-8,-1 2 16,-1 0-16,-1-4 48,2 4-40,1 0 16,-1 0 8,0-4-16,-2 4-24,3 0 16,-1-3 8,-3 3-24,1 0 24,0-4-16,3 4 8,-1 0-16,0 0 16,0 0-8,0 0 8,0-2 0,1 1 8,-1 1-16,-2-4 24,1 4-8,1-2-8,0 0-24,-2 2 32,3 0-8,-1-3 8,0 3-8,0 0 16,0-4-32,1 4 8,-3 0 0,3 0 8,0 0-24,-2-3 24,1 3-24,0 0 24,0-2 0,0 0-8,1 2 0,-3 0 8,2 0-24,0 0 24,2 0-16,-5-4 8,3 4 0,0 0-8,1-2 16,0 0 24,0 2-24,-1 0-16,0 0 24,1 0-8,0 0-32,-1-4 8,1 4 16,-1 0 8,1 0 0,0 0 32,-1 0-24,0 0-16,1-3-8,0 3 16,0 0-16,-1 0 32,0-4-8,0 4 8,2 0-16,-1 0-24,-1 0-16,0 0 24,0 0-8,0-4 24,1 4 32,-1 0-32,0 0 24,0 0-24,2 0 16,-2-4-16,1 4 24,-1 0-24,0 0 0,2 0 24,-2 0-24,2-4-16,-2 4 32,1 0-16,1 0-16,-2-3 32,0 3-8,0 0-24,1-2 16,0 0 0,-1 2-16,0 0 40,0 0-16,1 0-8,0 0 16,0 0-40,-2 0 0,1 0 8,1 0 16,0 0-32,-1-3 32,1 3 8,0 0-8,0 0 0,-1 0 0,0 0 0,0 0-24,1 0 24,1 0 0,-2 0-8,0 0 0,0-4 0,0 4 8,2 0 8,-1 0-24,-1 0 16,0 0-8,0 0 8,2 0-24,-2 0 32,1 0-32,-1 0 32,0 0-8,2 0 8,-2 0 0,0 0 16,1 0-32,-1 0 8,2 0-24,-2 0 16,0 0 0,0 0 8,1 0 8,-1 0 0,0 0-48,0 0-8,0 0 48,2 0-24,-2 0-16,0 0 56,0 0-16,1 0 0,0 0 0,0 0 8,-1 0-16,0 0 0,-3 0 8,5 0-8,-1 0-24,-1 0 24,0 0 8,-2 0 0,4 0 0,-1 0 8,-3 0-16,2 0 0,0 0 8,2 0-8,-3 0-40,1 0 16,-2 0 16,3 0 16,1 0-25,-2 0 34,-2 0-1,2 0-25,1 0 17,1 0 0,-4 0-24,2 0-8,0 0 0,1 0 32,1 0-32,-2 0 24,0 0-8,-2 0 8,2 0 0,2 0 8,-2 0-32,0 0 24,0 0 8,1 0-8,1 0 8,-2 0 0,0 0 8,0 0-8,0 0-16,2 0 16,-1 0 0,-1 0-8,0 0 24,-1 0-8,3 0-8,-2 0 16,1 0-40,-1 0 16,0 0 8,2 0 8,-2 0-8,0 0 24,-1 0-48,1 0 8,2 0 16,-2 0-8,0 0-8,1 0 32,-1 0-16,1 0 0,0 0 0,-1 0 8,0 0 0,1 0 8,0 0-16,0 0 8,-1 0-8,0 0 8,0 0-24,1 0 16,1 0 0,-2 0 8,0 0-24,0 0 24,1 0-8,-1 0 0,1 0 8,-1 0 0,0 0-8,2 0 0,-2 0 0,0 0-16,1 0 16,-1 0-8,2 0 8,-2 0-8,0 0 0,0 0-16,1 0 32,1 0-8,-2 0-8,0 0 16,0 0 0,0 0-16,2 0 8,-1 0 16,-2 0-16,1 0 0,0 0-16,1 0 16,0 0-16,0 0 0,-1 0 0,0 0 0,1 0 16,0 0 16,-1 0-16,1 0-8,-1 0 0,1 0 8,0 0-40,-1 0 8,1 0-32,-1 0 16,1 0 48,0 0-64,-3 2 32,3 0 16,-1-2-8,1 0 24,0 0-16,-1 0-24,-1 0 24,2 0 8,1 0 8,-2 0-16,0 0 24,0 1 8,0-1-8,2 0-8,-1 0 24,-1 0 0,0 0-8,0 0-24,0 1 8,1 0-8,-1-1-16,0 0 0,-2 0 16,4 0 8,-1 0-16,-1 0 16,0 0 16,-2 0 0,4 0-16,-1 0 0,-2 0-8,-1 0 0,2 0-24,2 0 32,-1 0 16,-3 0-8,2 0-8,0 2 24,2-1-24,-1 0-8,-1-1 0,0 0 24,0 0-8,1 0-8,0 0-8,0 0 8,-3 0-24,0 0 0,3 2 24,0-2-8,-1 0-8,0 0 24,0 0-32,1 0 24,1 0 8,-4 0-24,2 1 16,0 1-8,1 0 8,1-2-8,-2 3 32,0-3-32,0 0 32,1 0-24,0 0 0,-2 0-8,1 0-8,0 0 0,1 0 16,0 0-24,0 1 16,-3-1 8,-1 0 0,5 1 0,-1 0-8,-1-1-8,-2 0 8,2 2 8,1-2 0,1 0-8,-4 0 0,2 0-8,0 0-16,0 0 32,1 0-16,-1 2-8,-2-2-24,2 2 16,1-2 32,0 0-24,-3 0 8,3 0 16,-3 0 8,3 0-8,0 0-8,-1 0 0,1 1 8,-1-1-24,-1 0 24,2 0-8,-1 2 0,1-2 16,-1 0 16,1 1-24,0 0 8,-1-1-8,0 0-8,-1 0 8,2 0 0,0 0 24,-1 0-24,0 0-8,1 2 16,-3-2-24,1 0 32,0 0-8,1 0-16,0 1 8,2 0 0,-2-1 0,0 0 8,1 0-32,-1 0 24,0 0 8,-1 0-32,0 0 40,2 0-16,0 0 0,-3 0 0,2 2 8,1-2-8,0 0 0,0 0-16,-1 0 24,0 0 0,0 2 8,1-2-16,1 0 24,-2 0-32,0 0 8,0 0-16,0 0 16,2 0-24,-3 2 16,1-2-24,-2 0 16,3 2 16,1-2 8,-2 0-8,0 0 8,0 0-8,1 0 0,1 0-40,-2 2 24,0-2 0,-2 0 8,3 0 8,1 0 0,-5 0 8,3 1-24,0 1 16,-1 0 0,3-2 16,-2 0-32,0 0 32,-1 0-24,2 2 24,-1-2 0,0 2-40,0-2 40,-1 0-16,3 0-32,-2 0 8,0 1 24,0-1-24,0 2 24,2-2 0,-1 0 8,-1 2-32,0-2 16,0 2 0,2-2 8,-2 2-24,1-2 8,-1 0 16,0 0-8,2 0 8,-2 0-8,0 1 16,1 1-16,-3 0 8,3-2 0,-2 0-8,2 2 0,-3-2 0,0 0 8,4 0 0,-1 0-8,-1 0-8,0 2 8,0-1 16,1-1-8,0 0 0,-1 0 24,0 2-16,0-2-24,1 1 16,-1 0 0,1-1-24,-1 2 24,0 0-8,2-1 8,-2-1 0,0 0 24,1 0-32,-1 0 16,2 1-8,-2 0 8,0 1-24,0-2 0,1 0 0,1 0 16,-2 0-32,0 0 16,0 0 24,0 2-24,2-2 16,-1 0-8,-1 0-8,0 3-16,2-3 16,0 0 16,0 0-24,0 0-16,0 0-16,0 0 16,0 0 200,0 0-352,0 0 144,0 0-16,0 0-8,0 0 448,0 0-848,0 0 360,0 0-16,0 0-48,0 0 1064,0 0-2000,0 0 896,0 0-24,0 0 8,0 0 2032,0 0-3816,0 0 1792,0 0 16,0 0-16,0 0 2896,4 0-5560,-4 0 2647,3 0-47,-3-5-16,2 5 304,0 0-296,-2-4 32,3 4 56,-3-3 48,2 3 160,0 0-112,2-4-24,-1 1-32,1-1-160,-2 2 328,-1-1-2392,-1 3 2392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5T18:13:51.6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17 314 776,'0'0'0,"-2"0"328,2 0-88,0 0-64,0 0-176,0 0 152,0 0-24,0 0 8,0 0-16,0 0-656,0 0 1176,0 0-568,0 0 0,0 0-24,0 0-880,0-3 1720,0 3-816,0 0-32,0 0 16,0 0-56,0 0 48,0 0 0,0-4 8,0 4-8,0 0-48,0 0 48,0 0-8,0 0 8,0-4-24,0 4 0,0 0 24,0 0-24,0 0 8,0 0-32,0 0 40,0-3-24,0 3 16,0 0-16,0 0-16,0 0 24,0 0-8,0 0 16,0 0-8,0 0-120,0 0 216,0 0-104,0 0-8,0 0 0,0 0-160,0 0 320,0 0-160,0 0-184,0 0 360,0 0-160,0 0-16,0 0-224,0 0 440,0 0-208,0 0-8,0 0-256,0 0 512,0 0-272,0 0 16,0 0-272,0 0 552,0 0-272,0 0-320,0 0 600,0 0-288,0 0-312,0 0 616,0 0-320,0 0 16,0 0-320,0 0 632,0 0-640,0 0 648,0 0-312,-2 0-16,2 0 0,0 0-8,0 0 0,0 0 16,0 0 8,0 0-24,-2 1 32,2 1-16,0 0-8,-1 0 8,1-1-8,0 0 8,0 1 8,0-1-16,0 1 0,0-1 0,0 0 8,0 1-8,0 0 0,0 1 8,0 0-8,0-2 0,0 3 8,0-3-8,0 3-8,0-1 8,0-2-8,0 2 8,0 1 16,0 0-8,0-2-8,0-1 0,0 4-8,0-1 0,0-1 8,0 0 0,0-2 16,0 3-16,0-1 0,0 1 0,0-1 0,0-3 8,0 4-16,0 0 24,0-2-16,0-1 0,0-1 0,3 4 8,-3-2-24,0 0 8,0-1 8,0-1-8,4 2-24,-4 0 40,0 0 0,0 0 8,0 0 8,0 1-24,0-1 0,0 0 0,0-2-8,4 2 16,-4 0-16,0-1 0,0 1 8,0-2-8,0 2 8,0 0 0,0 0 16,0-1-16,0-1 0,3 3 0,-3-1 0,0 0-16,0 0 16,0-2 8,0 2-8,0-1 8,4 1-8,-4 0 0,0-2 0,0 2 16,0 0-16,0-1 8,0 1-8,0-2 0,0 2-8,3 0 0,-3 0 0,0 0 8,0-2 8,0 1-24,0 1 8,0 0 8,0 0 0,0-2 0,0 2 16,4 0 0,-4-1-8,0 1-8,0-2 8,0 2-8,0 0-8,0 0 8,0-1 0,0-1-8,4 2 16,-4 0-8,0-2 0,0 0 16,0 0-24,0 2 16,4-2-8,-3 0 0,-1 0-16,-1 2 8,1-2-8,0 0 16,0 0 8,0 0 8,0 0-8,0 0 8,0 0-64,0 0 88,4 0-40,-4 0-8,0 0 8,0 0 16,4 0-16,-4 0 16,0 0-8,0 0-8,0 0-8,3 0 8,-3 0 16,0 0-16,0 0 8,0 0 0,4 0 0,-4 0-16,0 0 8,0 0 24,0 0-32,0 0 16,0 0-32,4 0 40,-4 0-16,0 0 16,0 0-24,3 0 16,-3 0-8,0 0 8,0 0 0,0 0-24,0 0 24,0 0-16,0 0 24,0 0 0,0 0-24,0 0 24,0 0-56,0 0 72,0 0-24,0 0 0,0 0-56,0 0 80,0 0-24,0 0-16,0 0-24,0 0 72,0 2-32,0-1-8,0-1 8,0 0-8,4 0 8,-4 0-16,0 0 16,0 1-8,0 0 8,0-1 0,0 0 8,0 0-16,0 0 16,0 0 0,0 0-24,0 0 0,0 0 16,0 0 0,0 0-40,0 0 72,0 0-48,0 0-24,0 0 72,4 0-32,-4 0 0,0 0-8,0 0 16,3 0-16,-3 0 0,0 0 32,0 0 0,0 0-24,0 0-80,4 0 152,-4 0-72,0 0-24,0 0 16,0 0 8,3 0 8,-3 0-8,0 0-8,0 0 8,0 0 8,0 0 0,0 0-56,0 0 96,0 0-48,0 0-16,4 0 0,-2 0 8,-2 0-8,0 0 16,0 0-8,0 0 8,0 0 0,0 0-16,0 0 24,0 0-40,2 0 56,-2 0-16,0 0 0,0 0-16,0 0 16,0 0-8,0 0 16,0 0 8,0 0-112,3 0 168,-3 0-72,0 0 0,3 0-16,-2 0 16,-1 0 8,0 0-16,4 0 16,-4-2-24,0 1 8,0 1 0,3 0 0,-3 0-8,0 0 8,0 0 0,4 0-16,-4-4 16,0 4-8,0 0 8,4 0 8,-4 0 16,3 0-24,-3 0-8,0 0 8,5 0-8,-5 0-8,3-3 8,-2 2 8,-1 1 8,3 0 0,-3 0-16,0 0 8,0 0 16,4 0-16,-4 0 0,3 0 0,-3 0 0,4 0 16,-2 0-24,-2 0 16,2 0-8,-2 0 0,0 0-8,0 0 24,3 0 0,-3 0 0,4 0-24,-4 0 25,4 0-9,-4 0 8,3 0 8,-3 0-32,0 0 16,4 0 0,-4 0 16,4 0-24,-4 0-8,0 0 32,3 0-8,-3 0-8,4 0 0,-4 0-16,0 0 8,4 0 8,-1 2 8,-1-2-24,0 0 8,-2 2 8,4-2 24,-4 0-40,0 0 16,3 2 0,-3-2 0,4 2 0,-4-2-16,0 0 16,3 0-16,-3 0 32,5 0-32,-5 1 0,0-1-8,4 2 40,-4-2-40,0 0 32,3 2-24,-3-2 48,0 2-40,4-2 8,-4 2 8,3-2-24,-2 0 0,-1 1 16,3-1 32,-3 0-24,4 2-24,-4-2 40,0 0 8,4 2-24,-4 0 24,3-2-16,-3 0-32,0 0 40,4 2 0,-4-2-24,4 3 8,-4-3-24,0 1 16,3 1 8,-3 0 16,4 0 8,-4-2-48,0 2 48,3 0-8,-3-1 8,4 1-8,-4-2-40,0 2 32,0 0-16,0 0-8,4-1 8,-4 0-16,0 0 32,0 1-16,3-2 8,-3 2-8,0 0 8,4 0-8,-4-1 8,4 1 0,-4-1-24,0 0 24,0 1 0,0 0 8,0 0-8,3-1 8,-3 1 0,0 0-16,0 0 8,0 0 8,4-1-16,-4 1-8,0 0 8,1-1-16,3 0 8,-4 1 16,3 0 16,-3-1 0,0 0-40,0 0 32,0 1-8,4 0 0,-4 0 8,0-2-32,0 1 8,4 1 24,-4 0 0,0 1-16,0-2-16,0 0 40,3 1-8,-3-1-8,0 1 0,0-1-24,0 0 24,0 1 24,4 0-32,-4 0 24,0-2-40,0 1 32,0 1-16,0 0 32,0 0 8,0-2-56,0 2 8,0-1 32,0 1-32,0 0 16,1-1-24,1 0 32,-2-1-8,0 0 8,0 2 0,0-2-32,0 2 40,0-1 16,0 1-16,0 0 0,0 0-8,0 0 0,0-1-8,0 1-8,0-1-16,0 0 48,0 1 0,0 0 16,0 0-16,0-2-48,0 1 24,0 1 8,0 0 16,0 0-16,0 0-8,0 0 16,0-1-24,0 1 8,0-1-24,0 0 56,0 1-48,0 0 16,0-1 0,0 0-24,0 1 0,0 0 32,0 0 0,0 0-16,0-1-16,0 0 24,0 0-8,0 1 8,0 0 0,0-1-24,0 0 24,0 1 8,0-1-24,0 1-8,0-1 0,0 0 48,0 1-48,0 0 32,0 0 8,0-1-40,0-1 8,0 2 32,-1 0 8,1 0-32,0-2-16,0 0 16,-2 2 8,0 0 0,1-1-24,0-1 16,-1 0 8,1 0 0,1 0 16,-2 1-40,2 0 40,-2 1 8,0-2 16,0 2-24,1-2-40,0 0 40,0 0-16,-2 2 8,1-2-8,1 0-24,0 0 8,-1 1 32,0-1-40,1 0 40,-1 0-40,2 0 32,-2 0 9,0 0 31,0 0-48,1 0-24,1 0 8,-2 0-16,0 0 0,0 0 16,1 2-8,0-2 24,-1 0 8,1 0-24,-1 2 24,1-2-32,0 0 24,-1 2 0,0 0 0,1 0-24,-1-2 0,2 0 24,-2 1-16,0-1 32,0 0-32,1 0-8,0 0 16,0 0-8,-1 0-8,-2 2 32,1-2-32,2 0 24,0 2 0,-1 0 0,0-2-32,1 0 8,0 0 40,-1 2-16,-1-2-16,-1 1 16,3-1-24,0 0-8,-3 0 48,2 0-8,0 0 8,-1 0-40,2 0 24,0 0-8,-3 0 8,2 0-8,-2 0 0,3 0-16,-1 0 40,-2 0-16,1 0-24,2 0 32,-2 0 0,-1 0-48,2 0 16,-1 0 0,3 0 16,-4 0-8,0 0 8,1 0 24,-1 0-48,2 0 8,-1 0 0,1 0-16,0 0 16,2 0 48,-4 0-24,3-3-24,-1 3 0,0-3 0,2 2 0,-3 1-8,-1-3 24,1 3 8,1-4-24,2 4 8,-4 0 8,3-4-16,-1 4 16,0 0-16,2 0 8,-2-3-24,0 3 8,-1 0 8,1-4 0,2 4-16,-4 0 32,2 0 0,-1-4-40,1 4 24,2 0 24,-2-3-8,0 3-48,0 0 56,1 0-24,1 0-16,-2 0 0,0 0 24,0 0-16,0 0 16,2 0-8,-2 0 16,1 0 8,-1 0-8,0 0 16,2 0-32,-2 0 8,0 0 8,1 0-8,-1 0-32,1 0 24,0 0-8,-1 0-8,0 0 24,0 0-8,2 0 0,-1 0 16,-2 0-8,1 0-24,2 0-32,0 0 32,0 0 0,-2 0 16,2 0 24,-2 0 8,2 0-24,0 0-40,0 0 32,0 0 16,0 0-32,0 0 48,0 0-64,-2 0 32,2 0-8,0 0 32,0 0-40,0 0 16,-1 0 16,1 0 0,-2 0-16,2 0 24,0 0-24,0 0-8,0 0 0,0 0 24,0 0-24,0 0-8,0 0 40,0 0-32,0 0-16,0 0 40,0 0-32,0 0 48,0 0-88,0 0 32,0 0 16,0 0 96,0 0-184,0 0 80,0 0 8,0 0 128,0 0-232,0 0 104,0 0 0,0 0 136,0 0-272,0 0 136,3 2 16,-3-2 32,4 1-48,0-1-8,-4 0-8,1 0 24,2 0-8,1 0-8,-4 2 16,2-2 0,0 0-8,-2 0 0,3 2 16,-3-2 8,2 1-16,0 0 0,-2 1 16,4-2-16,-1 1-16,-1 0 16,0-2-16,2 1 8,-1 0 24,-1 1-16,0 0-8,-2-1 0,3 2 16,-3 0 0,2-2-8,0 0 24,2 0-8,-1 0-40,-3 2 16,2-1 8,0 0 8,-2 0 24,4 1-16,-1 0 0,1 0-32,0-2 0,-4 2 24,3-2-24,2 0 32,-1 0-24,-1 0 8,-3 0 24,2 0-24,0 0 0,1 0 24,1 1-24,-4-1-8,2 0 8,0 0 8,1 0-16,1 0 48,0 0-24,-1 0-8,1 0 8,-4 0-8,4 0 8,-4 0-16,0 0 24,3 0 0,1 0-8,0 0-16,-2 0 0,-1 0-8,-1 0 32,4 0-8,0 0 0,-2 0-16,-1 0 0,-1 0-8,4 0-8,-1 0 56,-3 0-40,0 0 56,5 0-40,-5 0 8,4 0-48,-4 0 24,0 0-8,3 0 8,1 0 8,0 0 16,-3 0-24,1 0 40,-2-3-40,4 3 16,-4 0-16,0 0 24,4 0-24,-1 0 8,-3-3-8,0 2-16,4 1 32,-4-3 0,4 3-16,-4 0 0,0 0 32,3 0-32,-3 0-24,4 0 32,-2 0-8,-1 0 16,-1 0 16,4-4-32,-4 4 0,0 0 8,4 0-8,-1 0 16,-1-2-16,0 0 16,2 2 0,-4 0 0,3-3 0,-3 3-24,0-4 16,0 4-8,0 0-8,4 0-8,-4-4 56,0 1-40,0 3 8,0 0 8,0-4-16,0 4 8,0 0 0,0-4 8,0 4-8,0-3 0,4 3-8,-3 0 16,-1-4 0,0 4-8,0-4 16,0 4-24,0 0 16,0-3-24,3 3 16,-3-4 24,0 4-32,0 0 24,0-3 0,0 3 0,0-4-40,0 4 16,0 0 8,0-4 0,0 0-8,0 4 0,0 0 16,0-4 8,0 4-16,0-4-8,0 3 0,0-1-16,0 2 32,0-4 8,0 4-24,0 0 40,0-4-8,0 4-24,0-3-8,0 3-8,0-4 8,0 4 8,-2-4 16,1 4-40,0 0 16,-1-3 8,0 3 0,0-4 0,2 4 32,0 0-40,-2-3 8,0 3 0,1-4-24,-1 4 0,2-1 16,-2-2 0,0 0-8,0 3 16,1-4 0,-1 4 0,0-4 0,0 1 8,0 3-32,2-1 16,-2-2 8,1 3 24,-1-4-40,2 4 16,-1 0-8,0-3-8,-1 3-8,2-5 16,-2 1 8,2 4-8,-1 0-8,-1-3 32,0 3-8,0-4-32,2 4 16,-2 0 16,0-3-16,1 3 16,-1-4-8,0 4-8,0-4 8,0 4-24,0-3 72,2 3-56,-1 0 16,-1-4-8,0 4 0,0-4-32,2 4 24,-2 0 8,1-3-16,-1 3 32,0-4-8,1 4-16,0 0 8,-1-4 0,-1 4-16,2-3 8,0 3 0,0 0 16,-1 0 0,0 0-16,0 0 0,2-2 0,-1 0-8,-1 2-16,0 0 32,0-4 0,1 4-8,0 0-16,-1 0 32,1 0-8,-1 0-24,1 0 16,0 0 16,-1-3-8,0 3 16,0 0 0,1 0-24,-1 0 8,0 0-8,0 0-16,0 0 16,1 0 0,-1 0-16,0 0 8,-2 0 24,1 0 0,2 0-16,0 0-8,-1 0-8,0 0 24,0-4-56,1 4 48,0 0-8,-2 0 16,1 0-8,0 0 32,1 0-32,0 0 24,0 0-8,-1 0-24,-3 0-16,4 0 24,0 0 0,-2 0-8,1 0-8,0 0 16,1 0 0,0 0 8,-1 0-8,1 0 0,-1 0 8,1 0-8,0 0 24,-1 0-8,0 0 8,0 0-8,1 0-16,1 0-16,-2 0 8,0 0 0,0 0-8,1 0 16,0 0-16,-1 0-16,1 0 48,-1 0-32,1 0 16,0 0 8,-1 0 32,0 0-56,1 0 32,0 0-16,0 0 16,-1 0-32,0 0 8,0 0 0,1 0 8,0 0-8,0 0 32,-1 0 16,0 0-32,1 0-8,0 0-8,-1 0 8,1 0-48,-1 0 56,0 0-8,2 0 16,-2 0-64,0 0 64,0 0-8,1 0-8,1 0 8,-3 0 24,1 0-8,0 0-56,1 0 32,0 0 8,1 0 0,-2 0-16,2 0 24,0 0-16,0 0-16,-1 0-8,1 0 32,-2 0 0,2 0-8,0 0-8,-2 0 16,2 0-32,0 0 8,0 0 16,0 0 40,-2 0-24,2 0 0,-2 2-8,2-1-8,0 0-40,-1 1 24,1-2 8,0 0 16,0 0-8,-2 0-8,0 0 16,0 0-24,2 0 16,0 0 8,-2 0-8,2 0-32,0 1 32,0-1 0,0 0 16,0 0-24,0 0 32,0 0-24,0 0-16,0 0 24,0 2 0,-2-2 0,2 0-8,0 0 8,0 0-48,-1 0 16,1 0 24,0 0 8,0 0 16,-2 0-16,2 0 0,0 0-8,0 0-8,0 0 32,0 0-40,0 0 40,0 0-32,0 0 0,0 0 0,0 0 40,-2 0-32,2 0 32,-2 0-32,2 0 0,0 0-24,0 0 8,0 0 8,0 0-8,0 0 80,0 0-112,-2 0 56,2 0 8,0 0-16,0 0 32,-1 0-48,1 0-8,0 0-8,0 0 32,0 0-8,0 0 0,0 0 48,0 0-24,0 0-56,0 0 88,0 0-32,0 0-40,0 0 56,0 0-104,0 0 104,0 0-24,0 0 0,0 0-40,0 0 64,0 0-64,0 0 40,0 0-32,0 0 40,0 0-24,0 0 0,0 0 8,0 0-40,0 0 72,0 0-16,0-3-40,0 3 24,0 0 32,0 0-40,0-4 0,0 4 64,0 0-56,0 0 24,0-4-32,0 4-16,0 0-48,0 0 72,0 0-16,0-3 16,0 3 56,0 0-56,0 0-8,0-4 16,0 4-32,0-1 24,0-2 0,0 3 8,0-4 0,0 4 0,0-1-8,0-2-32,0 3 24,0 0-8,0 0-8,0 0 24,0 0 32,0-4-56,0 4 32,0 0 24,0 0-32,0-3 8,0 3 8,0 0-32,0-4 32,0 4-16,0 0-32,0-3 32,3 3-24,-3 0 24,0 0 32,0-4-48,4 4 24,-4-4-8,0 4 0,0 0-16,0-3 32,0-1-8,0 4 0,0-4-16,3 4 24,-3-3 16,0 2-32,0-2 8,0 3-16,0-4-32,0 4 40,0 0-8,0-3 8,4-1 24,-4 4-24,0 0 16,0-4-8,0 4 8,0-3-16,0 3 16,0-4-16,0 4 8,0-3 0,0 3-8,0 0-32,0-4 32,0 4-16,0-4 8,0 4 8,0 0 16,0-4-8,0 4 24,0-4-8,0 4-40,0-4 0,0 4 0,0-3 16,0 3 0,0 0 8,0-4-8,0 4 24,0-4-8,0 3-16,0-1 0,0 2 32,0-4-40,0 4-8,0-2 16,0 0 8,0-1 24,0 3-40,0-2 8,0 0 16,0-1 0,0 3-24,0-4 32,0 4-24,0 0 24,0-4-24,0 1 8,0 3 0,0-2-8,0 0-8,0-2 16,0 1-8,0-1 8,0 0-16,0 1 8,0-2 8,0 5-8,0 0 16,0-4-16,0 1 32,0-1-32,0 2 0,0 1 8,0-3 16,0 0-24,0 1 0,0 3 0,0 0 16,0-4-32,0 0 24,0 2-8,0 1-32,0 1 40,0-4-32,0 0 24,0 4 0,0 0 24,0-3-16,0-1 16,0 0-32,0 4 16,0-3 24,0 3-64,0-4 56,0 2-24,0 1-40,0 1 48,0-4-24,0 4 16,0 0-8,0-4-8,0 4 24,0-3 8,0 3-16,0 0 8,0-5 32,0 5-16,0-4-16,0 4-8,0 0-8,0-3 0,0 3 0,0-4-16,0 4 24,0 0 16,0-4-8,0 4 0,0-3 8,0 3-16,0 0 16,0-4-32,0 4-8,0-4 40,0 4-16,0 0-24,0 0 48,0 0 24,0 0-72,0 0 0,0 0 16,0 0-16,0 0 56,0 0-48,0 0 8,0 0-16,0 0 32,0 0 32,0 0-48,0 0 48,0 0-72,0 0 48,0 0-24,0 0 16,0 0-24,0 0 48,0 0-48,0 0-16,0 0 48,0 0-48,0 0 24,0 0 16,0 0-32,0 0 80,0 0-80,0 0 72,0 0-40,0 0 8,0 0-64,0 0 48,0 0-48,0 0 64,0 0 16,0 0-24,0 0-16,0 0-32,0 0 80,0 0-40,0 0-16,0 0 40,0 0-32,0 0 32,0 0-40,0 0 8,0 0 32,0 0-48,0 0 40,0 0 0,0 0-32,0 0-8,0 0 32,0 0-32,0 0 40,0 0-40,0 0 56,0 0-40,0 0 40,0 0-64,0 0 80,0 0-88,0 0 56,0 0-32,0 0 40,0 0-72,0 0 72,0 0-32,0 0 24,0 0 32,0 0-104,0 0 104,4 0-40,-4 0-16,0 0-8,0 0 16,0 0 8,0 0-24,3 0-8,-3 0 8,0 0 16,0 0-8,0 0 16,4 0-16,-4 0 8,0 0 32,0 0-48,4 0 24,-4 0 0,2 2-8,-1-2-8,-1 0 0,0 0 0,4 0-48,-4 0 64,5 0 16,-5 0 16,1 0-40,1 0 0,-2 2-16,4 0 24,-4-2-32,1 0 24,2 0 24,-3 2-40,3-2-8,-3 2 24,1-2 0,2 0-16,-3 0 48,3 0-40,-3 0-8,2 0 16,0 0-16,-2 0 0,4 0 24,-4 1-8,1-1 0,1 0 16,-2 0-8,4 0 0,-4 0 16,1 1-24,2 0 8,-3 1 8,3-2-16,-3 0-24,2 1 24,0 0 24,-2-1-48,4 0 40,-4 0 16,1 0-32,1 0-24,2 2 24,0-2 8,-4 0-40,1 0 32,1 2 56,2-2-16,-1 1-40,1-1 48,-4 0-48,0 0 24,5 0-8,-2 2-24,-3 0 48,2-2-40,0 0 8,2 2 8,-4-2 56,3 0-88,-1 2 16,0-1 24,2-1-24,-1 0 0,0 0 0,-2 0 16,3 0 40,-4 0-24,3 1 40,1-1-40,-1 0-16,-3 2 8,4-2 8,-4 0-32,0 0 40,4 0-24,-1 0 24,1 0-56,-2 0 16,0 0 16,-2 0-8,3 0 48,-3 0-48,2 0-8,0 0 24,2 0 8,0 0-40,-4 0 80,4 0-80,-4 0 24,4 0 24,-1 0-40,-3 0 0,0 0 40,4 0 8,-4 0-64,3 0 64,1 0 24,0 0-16,-1 0-80,-3 0 24,0 0-8,4 0 32,-4 0-40,4 0 8,-4 0 8,0 0 16,3 0-24,-3 0 56,4 0-16,-2 0-32,0 0 16,-2 0 0,3 0 0,-3 0-16,0 0-8,4 0 32,-4 0-48,4 0 48,-4 0-24,0 0 32,3 2-48,-3-2 48,4 0 0,-4 1-32,0 0 24,3-1 56,-3 0-72,4 0-32,-4 0 24,0 0 72,4 0-112,-4 0 56,0 2 24,3-2-40,-2 0-56,-1 0 88,0 0 0,0 0-40,0 0 8,0 0 40,0 2-56,0-2 24,0 0-16,2 0 8,0 0-32,-2 0 72,0 0-48,0 0 24,0 1-16,0-1 32,0 2-8,0-2-16,0 0 40,0 0-48,0 0-8,0 0-16,0 0 48,0 0-72,0 0 104,0 0-72,0 0 72,0 0-96,0 0 112,0 0-56,0 0 8,0 0-136,0 0 240,0 0-136,0 0 32,0 0-168,0 2 304,0 0-127,0-2-1,0 2-64,0-2 32,0 0 8,0 0-33,0 0 58,0 0-41,0 0 0,0 0-1,0 0-39,0 0 88,0 0-23,0 0 15,0 0-40,0 0-16,0 0 56,0 0-48,0 0 48,0 0 0,0 0-112,0 0 192,0 0-104,0 0 16,0 0 0,0 0-8,0 0-200,0 0 344,0 0-184,0 0-32,0 0-24,0 0 136,0 0-32,0 0 0,0 0-8,0 0-136,0 0 248,0 0-112,0 0-64,0 0 72,0 0-32,0 0-104,0 0 280,0 0-160,0 0 8,0 0-208,0 0 344,-2 0-96,2 0-96,-2 0 56,2 0-16,-1 0-8,1 0-48,0 0 112,0 0-40,-1 0-16,-1 0 16,2 0-24,0 0-16,-2 0 56,2 0-32,0 0 48,-2 0-64,2 0-24,-2 0 48,2-4-16,0 4 16,0 0 56,0 0-64,-2 0 0,2 0 32,-1 0-8,1 0-96,-1 0 72,0 0-16,1 0 8,0 0 0,-2 0 48,2 0-40,0 0 24,-2 0-32,2 0 24,0-4-24,0 4 8,-2 0-8,2 0 56,-1-3-16,-1 3-24,2-1-8,0-2-24,-2 3 16,2 0-24,0 0 8,0 0 40,0 0-8,-2 0-40,2 0 40,-1 0-8,0 0-16,1 0 8,0 0 40,0-4-32,0 4 0,0 0 16,-2 0-24,2 0 16,0 0-16,0 0 8,0 0 16,0 0 8,0 0-56,0 0 56,0 0-56,0 0 48,0 0 16,0 0-48,0 0-16,0 0 40,0 0-40,0 0 0,0-4 40,0 4-8,0 0 16,0 0 0,0 0 0,0 0-56,0 0 24,-1 0-8,1 0 32,0 0 48,0 0-56,0 0-8,0 0-8,0 0-16,0 0 0,0 0 120,0 0-168,0 0 104,0-4-16,0 2-8,0 2-40,0 0 32,0 0-88,0 0-97,0 0-31,0 0-176,0 0-88,0 0 1937,0 0-3482,0 0 1273,0 0-112,0 0-184,0 0 5777,0 0-10643,0 0 4634,0 0 0,0 0 256,0 0 10562,3 2-19789,-3-2 9819,4 0 208,-4 0 24,0 0 208,0 0-304,0 0-264,0 0-1688,0 0 2256</inkml:trace>
  <inkml:trace contextRef="#ctx0" brushRef="#br0" timeOffset="1709">340 82 1152,'0'0'0,"0"2"400,0-2-128,0 0-80,0 0-192,0 0 152,0 0-40,0 0-16,0 0-8,0 0-536,0 0 976,0 0-456,0 0 16,0 0-24,0 0-816,0 0 1568,0 0-760,0 0-8,0 0 0,0 0-1016,0 0 1976,0 0-968,0 0-16,0 0 8,0 0-1136,0 0 2232,0 0-1104,0 0 16,0 0-16,0 0-1240,0 0 2464,0 0-1208,0 0-16,0 0 8,0 0-1376,0 0 2712,0 0-1352,0 0 0,0 0 8,0 0-1448,0 0 2856,0 0-1408,-2 0 16,2 0-8,0 0-32,0 0 48,0 0-16,0 0 8,0 0-16,0 0-168,0 0 304,0 0-136,0 0 8,0 0-16,0 0-248,0 0 496,0 0-240,0 0 8,0 0 8,0 0-400,0 0 768,0 0-376,0 0-8,0 0-8,0 0-496,0 0 976,0-4-472,0 4-8,0-4 8,0 2-24,0 2 24,0-1 0,0 1 8,0 0-32,0 0 64,0 0-48,0 0 8,0-4-16,0 4-8,0 0-24,0 0 16,0-4 8,0 1 0,0 3 32,0 0-8,4 0 0,-4 0 8,0-3-32,0 2-8,3 1 24,-3 0-8,4 0 0,-4-3-8,0 2 24,3 1-8,-3 0 8,4-3 8,-4 3-32,0 0 32,5 0 8,-5 0 16,3 0-16,-3-3-40,0 2 49,4 1-9,-4-4-24,4 4 24,-4 0-40,0 0 40,3 0-8,-3 0 8,4 0 8,-4 0-48,0 0 48,4 0-8,-4 0 16,3-4-32,-3 4-24,0 0 24,4 0 8,-4 0-8,4 0 8,-4 0-32,0 0 32,3 0 0,-3 0 16,4 0-16,-4 0-32,0 0 32,3 0-8,1 0 0,-4 0 0,4 0 8,-4 0 8,3 0-8,1 0-8,-4 0-24,0 0 40,4 3-16,-4-2 8,3 1 16,-3 0-48,0-2 16,4 2 24,-4 0-8,4 0-8,-4-1-24,0-1 40,4 2 8,-4 0-8,4 0-8,-4-1-32,0 0 24,4 0-8,-4 1-16,3 0 32,-3 0-32,0-2 32,0 2 0,0 0 8,0-1-8,0 1-32,0-2 32,0 2-8,4 0-8,-4 0 8,0-1-24,0 0 24,0 0-8,0 3-8,0 0 24,0-1-32,0-3 24,0 4 8,0-2-24,0 1 8,0-1-16,0-2 0,0 4 8,0-1 16,0 1-40,0 1 16,0-5 24,0 3-32,0 1 8,0 0 32,0-1-32,0-3 0,0 4 16,0 0-8,0-1 0,0 1 0,0-4-8,0 4 0,0-1 40,0 1-40,0-1 0,0-2 0,0 2 24,0-1-40,0 2 0,0-1 24,0-2-8,-2 2-24,0 1 16,0-1 40,1 1-32,1-1 8,-2 2-16,2-1-24,-2-1 48,2-2-16,-2 0 16,2 1 0,-2 2 16,2-1-24,0-2-8,-3 2-8,2 1 8,-1-3-16,2 3 24,-1-4-8,0 2-8,-1 2 24,2-1-8,-2-1-16,2-2 8,-2 2-8,2 0-8,-1-1 24,-1 1-8,2-1 0,0 0 0,-2 1 24,2 0-48,0 0 48,0-2-24,-2 1 8,2 1 16,0 0-8,-2 0-16,2 0-8,0 0-8,0-1 8,-1 1-8,1-1 16,0 0 0,0 1-8,-2 1 8,2-2 0,0 0 0,0 0 8,0 1 0,0 0-8,0 0-16,0-2 16,0 2-8,0-1-8,0 1 8,0 0 32,0-2-24,0 0-8,0 2 8,0-2 8,0 2-56,0-2 48,0 1 16,0-1-24,0 2 0,0 0 48,0-1-40,0 0-8,0 1 32,0-2 8,0 0-24,0 1-8,0 0-8,0-1-8,0 1 8,0-1-8,0 1 16,0 0 16,0-1-24,0 2 8,0-2 8,0 0-8,0 0 16,0 2-16,0-1 0,0 0-24,0-1 8,0 0 8,0 0 8,0 0 32,0 0-8,0 1-40,0 1 24,0 0-8,0-2-16,0 0 40,0 0-16,0 0-8,0 0-16,0 0 24,0 0-24,0 0 40,0 0-56,0 0 48,3 2-8,-3-2-8,0 0 16,0 0 0,0 0-24,0 0-16,0 0 80,4 0-48,-4 0 16,0 0 24,0 0-48,0 0 24,4 0 48,-4 0-24,3 0 8,-3 0-56,0 0 72,0 0-16,4 0 16,-4 0 0,2 0-72,0 0 72,-2 0 0,0 0-8,4 0 8,-4 0-72,0 0 72,0 2-8,0-2 8,4 0-16,-4 0-56,0 0 64,4 0 0,-4 0-8,3 0 0,-3 0-56,0 0 56,4 0 8,-4 0-8,0 0 8,2 0-64,-1 0 48,-1 0 0,0 0 8,4 0-8,-4 0-48,0 0 40,4 0 8,-4 0-16,3 0 24,-3 0-56,0 0 64,4 0 0,-4 0 24,4 0-16,-4 0-72,0 0 80,0 0-8,3 0 0,-3 0 32,3 0-104,-2 0 73,-1 0 39,4 0-32,-4 0 24,3 0-104,-3 0 80,0 0 8,4 0 0,-4 0-32,4 0 40,-4 0-32,3 0 16,-3 0 24,3 0-104,-2 0 96,2 0-48,-3 0 40,4 0-48,-1 0-40,-2 0 16,-1 0 56,4 0-32,-4 0 16,4 0-56,-4 0 64,0 0-48,4 0 24,-4 0-24,3 0-16,-3 0 32,0 0 8,4 0-32,-4 0 32,3 0-40,-2 0 40,-1 0-8,3 0-24,-3 0 8,4 0-16,-4 0 16,4 0-16,-4 0 8,3 0-8,-3 0 40,0 0 40,4 0 8,-4 0-48,3 0-40,-3 0 32,0-4-48,4 4 64,-4 0-8,4 0-40,-4 0 48,0 0-8,3 0-16,-3 0 40,4 0-64,-4 0 40,0 0 0,4 0 8,-1 0-48,-3 0 48,0 0-40,0 0 8,4 0-16,-4 0 24,0 0 8,0 0-24,0 0 56,0 0-64,0 0 8,4 0 32,-4 0 16,0 0-32,0 0-16,0 0-8,0 0 8,0 0 0,0 0 40,0 0 0,0 0-160,0 0 232,0 0-96,0 0-48,0 0-96,3 0 280,-3 0-136,0 0-16,0 0 56,0 0-16,0 0-8,0 0-40,0 0 24,0 0-40,0 0 48,0 0-16,0 0 32,0 0-24,0 0-16,0 0 24,0 0-200,0 0 328,0 0-184,0 0 16,0 0-120,0 0 264,0 0-120,0 0 0,0 0-40,0 0-120,0 0 224,0 0-200,0 0-144,0 0-64,0 0 960,-2 0-1776,1 0 568,-1 0-56,2 0-88,-1 0 720,0 0-713,-1 0-79,0 0-16,1 0-40,1 0 848,0 0-800,-2 0 104,0 0 151,0-4 161,1 4 384,0 0-208,-1-3 72,1 3 16,-1-4 8,1 4 112,0 0-128,-1-3-16,0 3-48,0-4-88,2 3 280,-1-2-712,-1 0-1136,2 3 1848</inkml:trace>
  <inkml:trace contextRef="#ctx0" brushRef="#br0" timeOffset="3042">495 35 1464,'0'0'0,"0"0"424,0 0-424,0 0 264,0 0-72,0 0-64,0 0-24,3 0-8,-3 0-40,0 0 24,0 0-16,0 0 0,0 0-8,0 0-24,0 0 16,0 0-24,0 0 16,0 0 8,0 0-24,0 0-24,0 0 56,0 0-24,0 0-8,0 0 16,0 0-192,0 0 328,0-4-152,0 4 16,0 0-16,0 0-24,0 0 32,0 0 0,0 0-16,0-3-8,0 3-8,0 0 24,0 0 16,0 0 8,0 0 0,0 0-208,0 0 344,0 0-160,4 0-8,-4 0 24,0 0-8,0 0-32,0 0 32,0 0 16,0 0 0,0 0-8,0 0 24,0-4-24,0 4 16,0 0 16,0 0-72,4 0 64,-4 0-24,0 0 24,0 0 0,0 0-64,0 0 64,3 0 8,-3 0 1,0 0-9,0 0-64,0 0 56,0 0 48,0 0-56,0 0 8,0 0-320,0 0 592,4 0-304,-4 0 40,0 0-8,0 0-56,0 0 48,0 0 16,0 0-16,0 0 16,0 0-288,5 0 496,-5 0-232,0 0 0,0 0 8,0 0-48,0 0 32,3 0 16,-3 0-8,0 0 0,0 0-40,0 0 56,0 0-16,4 0 0,-4 0-8,0 0-32,0 0 48,0 0-24,4 0 32,-4 0 0,0 2-8,0 0 16,0 0-56,0-1 24,0 0-32,0 0 24,3 1 0,-3 0 8,0 0-24,0-2-8,0 3 8,4-2-16,-4 1 16,0 0 32,0-1-40,0 0 24,0 1 16,3 0-16,-3-1-48,0 0 24,0 0-16,4 1 32,-4 0 24,4 0-24,-4-2-16,0 1 8,0 1-8,3 0-16,-3 0 32,0-1-16,0 0 8,0 1 16,4-1-8,-4 1-8,0-1-8,0 0 32,0 1-24,4 0 24,-4 0-16,0-2-16,0 1 0,0 1 8,0 0 0,3 0 24,-3-1-32,0 0 24,0 0 16,4 1-16,-4 0 8,0-1-32,0 0 40,0 1-16,0 0-8,4-1-16,-4 0 0,0 0 0,0 1 16,0 0 16,3 0 8,-3-1-40,0-1 40,0 2-32,0 0-24,4 1 24,-4-2-8,0 0-8,0 1 16,0-1 32,0 1-32,2-1-8,0 0 24,-2 1 0,0 0-24,0 0 16,0-1-16,0-1 16,3 2 0,-3 0 0,0 0-16,0-1 0,0 0-8,0-1 0,4 0 32,-4 0-16,0 0-8,0 0 8,0 1 8,0 1-16,0-2 16,2 0-16,-1 0 16,-1 0-8,0 2 0,0-2-8,0 0 8,0 0 8,0 0-8,0 0-40,0 0 56,0 0 8,4 0-40,-4 0 8,0 0-8,0 0 16,0 0 0,0 0 0,0 0-24,0 0 48,0 0-24,5 0 0,-5 0 8,0 0-16,0 0 24,0 0-16,0 0 24,0 0-24,0 0-80,0 0 152,3 0-56,-3 0 8,0 0 16,0 0-48,0 0 24,0 0-16,0 0 0,0 0-48,4 0 112,-4 0-64,0 0 0,0 0 8,0 0-16,0 0 8,4 0 40,-4 0-8,0 0-16,0 0-24,0 0 48,0 0-24,0 0 24,0 0-168,0 0 248,3 0-104,-3 0-48,0 0 48,0 0-24,0 0 24,0 0 8,0 0-24,0 0 40,0 0-160,0 0 248,0 0-96,0 0-32,4 0 32,-4 0-16,0 0 0,0 0-24,0 0-24,0 0 56,0 0 16,4 0-40,-4 0-8,0 0 32,0 0-8,0 0 0,0 0-104,0 0 176,0 0-88,0 0 8,0 0-8,0 0-136,0 0 264,0 0-104,3 0-24,-3 0-8,0 0 32,0 0-8,0 0-8,0 0 8,0 0-120,0-4 200,0 4-128,4 0 32,-4 0-8,0 0 32,0 0-16,0 0 0,0 0 16,0 0-128,0 0 200,0 0-88,0 0 16,0 0-48,0 0-120,0-3 288,4 3-136,-4 0 0,0 0-8,0-4-8,0 4 8,3 0 8,-3 0 24,0 0-24,0 0-32,4 0 0,-4 0 64,0 0-48,0 0 32,0 0 8,0 0-16,0 0-120,0 0 176,3 0-72,-3 0 8,0 0 8,4 0 8,-3 0-32,-1 0 8,0 0 8,3 0-16,-3-3 16,0 3-16,0 0 8,0 0-24,0 0 64,0 0-16,0 0-104,3 0 168,-3 0-72,0 0-40,4 0 8,-3 0 8,-2-4 8,5 4 0,-4 0 8,3 0-8,-3 0 32,0 0 40,4 0-39,-4 0-41,0 0 16,0 0-24,4 0 32,-4 0-8,0 0-16,0 0 16,4 0 24,-4 0 0,0 0-32,1 0-8,2 0 24,-3 0-16,4 0 48,-4 0-16,0 0-40,0 0 16,3 0 8,-3 0-48,0 0 56,1 0-32,2 0 24,-3 0 8,3 0-8,0 0-24,-2 0 8,-1 0 0,4 0 24,-4 0 0,1 0-32,1 0 48,-2 0-8,4 2 0,-4 0-8,1-2-32,2 0 40,-3 1-8,3 1 8,-3 0-16,2-1-24,0 0 32,-2 1 0,4-2-16,-4 0 8,1 0-24,1 1 40,-2 1-8,4-2 0,-4 0 0,1 1-32,2 0 40,-3 1 0,3 0 8,-3 0 8,4-1-32,-4 1 24,3-2-40,-3 2 24,2-1-32,0 0 64,-2 1-32,4-1 32,-4-1-32,3 0-32,-2 0 8,-1 2 24,0-2 8,4 2 0,-4-2-40,0 0 48,0 0-8,4 0-16,-4 0 8,0 1-32,0 0-8,3-1 24,-3 2-16,0 0 16,0-1-16,0-1 56,0 2-56,4 0 64,-4-2-40,0 1-24,0 0 56,4-1-24,-4 2 0,0-1-32,0 0-8,0-1 56,3 1-32,-3-1-8,0 1-8,0 0 56,0 1-48,0 0 48,4 0-32,-4-1-24,0-1 0,4 3 16,-4-3-24,0 0 24,0 2 24,3 0-16,-3 0-16,0 0 16,0-1-24,0-1 0,0 2 40,0 0 32,4 0-40,-4-1-32,0 0 48,0 0-56,0 1 8,0 0 0,0-1 0,0 0 24,0 1 0,0 0-8,0-1 16,0 1-64,0 0 40,0 0-16,0 0 16,0-1-8,0 0 48,0 0-40,0 1 24,3 0-32,-3-1 0,0 0-16,0 1 56,0-1-40,0 1 48,0 0-48,0-2 32,0 0-16,0 0 32,0 2-48,0-1 0,0 0 0,0 1 24,0-1-48,0 1 96,0 0-72,0-2 24,0 2-32,0 0 80,0 0-88,0-1 16,0-1 0,0 2 16,0-2-24,0 0 32,0 0-24,0 0 16,0 0-40,0 2 48,0 0-48,0 0 24,0-1 16,0 0 40,0 1 8,0 0 0,0 0-64,0-2 40,0 0-56,-1 0 0,-1 2 8,0-1 8,2 0 16,-2-1 0,2 1 16,0 1 16,-1-2-48,0 0 16,0 2 40,-1-2-64,0 0 40,0 2-32,2-2 40,-2 2-48,0-2 24,1 1 0,-1 1-16,2-2 40,-2 0 8,0 2 16,0 0-72,1-2 8,1 0 0,-2 2-8,0-2-8,0 0 48,0 0-32,2 0 0,-2 2 40,1-2-40,-2 1 8,1-1-8,2 0 48,-2 0-48,0 0 64,0 0-24,1 0-40,1 0 8,-4 2 0,0-2-56,3 0 48,-3 0 0,4 0 0,-4 0-16,1 0 64,-1 2-24,0-2-24,4 0-8,-1 0 24,-3 0-16,0 0-16,2 0 32,2 0-16,-3 0-8,-1 0 8,2 0 48,-1 0-40,-1 0 40,2 0-48,0 0-48,1 0 48,0 0 0,-2 0-8,1 0 32,0 0 0,-2 0 0,3 0-24,0 0 8,-3 0-16,2 0 8,1 0 0,1 0 0,-4 0-8,2 0 8,0 0-8,0 0 32,2 0-24,-1 0 40,-1 0-32,0 0-16,0 0-24,2 0 32,-2 0-48,0 0 56,1-4 8,-1 4 32,0 0-64,0 0 32,0 0-48,1-3 0,0 3 32,0 0 8,-1 0-48,2 0 0,0 0 56,0-1-16,0-2-24,0 3 72,0 0-88,0 0 40,0 0 32,0 0-64,0 0-24,0 0-8,0 0-104,0 0-16,0-4-72,0 4-24,0-3-16,0 3-80,0 0-32,0-4-104,0 4 512,0 0-544,0 0-72,0-3-33,0 3-39,0 0-56,0-4-16,0 4 0,0 0 0,0 0 760,0 0-641,0 0 177,4-4 136,-4 4 168,0-1 160,0-1-128,3 2 8,-3-5-24,0 5-24,4-4-24,-4 4-128,0-3-2216,0 3 2536</inkml:trace>
  <inkml:trace contextRef="#ctx0" brushRef="#br0" timeOffset="3847">529 26 1416,'0'0'0,"-2"0"384,1 0-384,0 0 248,1 0-88,0 0-32,0 0-24,0 0-104,0 0 104,0 0 0,0 0-8,0 0-32,0 0-432,0 0 792,0 0-368,0 0-8,0 0-16,0 0-592,0 0 1152,0 0-560,0 0 0,0 0 0,0 0-720,0 0 1416,0 0-720,0 0 16,0 0 0,0 0-808,0 0 1592,0 0-784,0 0 16,0 0-8,0 0 0,0 0 0,0 0-24,0 0-984,0 0 1968,0 0-960,0 0-8,0 0-1072,0 0 2112,0 0-1016,0 0-24,0 0 0,0 0-1184,0 0 2336,0 0-1160,0 0 24,0 0-16,0 0-1280,0 0 2576,0 0-1280,0 0 32,0 0 8,0 0-1592,0 0 3104,0 0-1496,0 0 0,0 0 0,0 0-1976,0 0 3856,0 0-1864,0 0-24,0 0 25,0 0-2402,0 0 4666,0 0-2297,4 0-8,-4 0 0,0 0-72,0 0 72,0 0 0,3 0 32,-3 0-24,0 0-80,0 0 104,4 0-16,-4 0 0,3 0 0,-3 0-88,0 0 48,4 0 40,-4 0-16,4 0 16,-4 0-88,0 0 104,3 0 0,-3 0-16,4 0 8,-4 0-96,0 0 104,4 0-8,-4 0 48,3 0-48,-3 0 32,4 0 16,-4 0-40,4 0 40,-4 0-144,0 0 112,3 0-16,-3 0 32,4 0-24,-4 0-104,0 0 128,4 0 0,-1 0 8,1 0-24,-4 0-112,0 0 112,3 0-16,1 0-16,1-4 16,-3 4-96,-1 0 72,3 0 16,-4 0-24,4 0 16,-2 0-80,-1 0 96,3 0 0,0-3-24,-1 3 9,-1 0-81,0 0 64,2-4-24,-1 4 0,1 0 8,-2 0-48,-1 0 56,-1 0-16,4 0 64,0 0-32,-2 0-72,-1 0 80,3-4 0,0 4-48,-1 0 40,0 0-72,-2 0 56,3 0 8,0 0 16,0 0-8,-2 0-72,0 0 80,1 0 24,1 0-32,-1 0 16,0 0-88,-2 0 64,3 0 16,-1 0-8,1 0 0,-1 0-72,-2 0 72,2 0 0,1 0 24,0 0-32,-2 0-64,-1 0 64,3 0-8,0 0 40,-1 0-64,0 0-32,-2 0 72,2 0-16,1 0-40,0 0 56,0 0-72,-4 0 8,4 0 24,0 0 0,-1-3 8,0 3-40,-2 0 40,3 0 0,-1 0-16,1 0 0,-1 0-24,-2 0 64,2 0-16,-3 0 16,4 0-48,-1 0-16,-3 0 16,0 0 24,4 0-8,0 0 0,-4 0-32,0 0 8,3 0 16,-3 0-40,4-4 56,-4 4-40,0 0 48,4 0-24,-4 0 0,3 0-8,-1 0-16,0 0 32,-2 0-8,4 0 40,-4 0-48,3 0-16,-3 0 16,5 0-16,-5 0 0,0 0 40,4 0-16,-4 0 16,3 0-32,-3 0-8,0 0 24,4 0-8,-4 0 24,0 0 0,0 0-40,0 0 40,0 0-16,0 0-64,0 0 64,0 0-72,0 0 112,0 0-48,0 0 8,0 0-128,0-3 224,0 3-104,0 0 32,0 0-80,0 0 32,0 0 32,0 0-16,0 0-8,0 0 48,0 0-168,0 0 232,0 0-80,0 0-56,0 0 8,0 0-128,0 0 304,0 0-160,0 0 56,0 0-48,0 0-272,0 0 504,0 0-240,0 0-24,0 0 24,0 0 32,0 0-328,0 0 568,0 0-264,0 0-24,0 0-16,0 0-240,0 0 488,0 0-312,0 0-72,0 0-48,0 0 440,0 0-744,0 0 128,0 0-88,0 0-120,0 0-120,-2 0-144,2 0-145,0 0-127,0 0-64,0 0 136,0 0 255,-2 0 265,2 0 536,0 0-296,-2 0 88,1 0-8,-1 0-136,1 0 352,0 0-2696,1 0 2696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5T18:13:57.2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33 584,'0'0'0,"0"0"368,0 0-56,0 0-80,0 0-48,0 0-48,0 0-24,0 0-24,0 0-16,0 0 0,0 0-16,0 0-16,0 0 8,0 0-48,0 0 32,0 0 16,0 0 8,0 0-8,0 0-232,-2 0 408,2 0-192,-2 0 8,2 0-8,0 2-32,0-2 32,0 0 0,-1 1-16,1-1 8,-2 0-24,2 0 32,0 2 0,-2-2-8,2 0 0,-2 0-24,2 0 16,0 3 0,0-3 8,0 0-8,0 0-16,0 0 8,0 2 16,-2 0 0,1 0-16,-1-2-8,2 0 24,0 0-16,0 0 0,0 0 8,0 0 0,0 0-16,0 0 16,-2 0-8,0 0 0,1 0-8,0 0 0,1 0 8,0 0 0,0 0 0,0 0-8,0 0 24,0 1-24,-2-1 8,2 0 8,-1 2 0,1-2 0,-2 0 8,2 0-24,0 0 16,-2 0 0,0 0-8,2 0-8,0 0 8,-2 0 16,1 2-8,1 0 8,-1-2-24,0 0 16,1 2-8,-2-2 0,2 0-8,-2 1 8,0-1 0,2 2 8,-2 0-16,2-2 0,0 0 8,-1 0 0,-1 0 0,-1 2 0,3-2-8,0 2 24,0 0-16,-2-2-8,2 0 8,-2 1 0,2-1 0,0 2 16,0-2-24,-2 0 8,1 2 0,-1-2-16,1 0 8,0 2 0,-1-2 0,2 2 8,0-2-8,0 0-8,0 0 24,-2 0-16,2 0 8,0 0-8,0 0 16,-1 0-16,1 2 8,-2-2-8,2 0 0,0 0 16,0 0-8,-2 0 8,1 0-16,0 0 0,1 0 24,-2 0 0,0 0-8,2 0-16,-1 0 16,1 0-8,-2 0 0,1 0-8,0 0 16,1 0 8,-2 0-8,0 0 8,2 0-24,0 0 24,-1 0-8,-1 0 16,0 0-16,1 0-16,0 0 32,-1 0-16,0 0 16,1 0 0,0 0-32,0 0 32,-1 0 8,0 0-8,0 0 8,2 0-40,0 0 32,-2 0-8,1 0 0,-1 0 0,1 0-24,0 0 16,-1 0 16,0 0-8,1 0-16,0 0-8,0 0 32,-1 0-16,0 0 8,0 0 16,1 0-40,0 0 16,-1 0 16,0 0 0,0 0 0,0 0-32,0 0 48,-1 0 8,-1 0-7,2 0 23,0 0-72,1 0 48,-3 0-16,0 0 16,1 0-32,1 0-16,0 0 40,-2 0 0,3 0 0,-1-4 8,0 4-48,0 0 24,0-4 0,-1 4-8,-1-3-8,3 3-8,0 0 32,-3-4-16,1 4 0,1 0 0,0-2-16,0 0 8,1 2 16,-1-3 0,-2 3-8,1-3-16,1 2 24,1 1-8,-1-4 8,0 4-16,1-2-8,0 1 8,-2 1 16,1-4-8,-2 4 8,3-3-24,0 1 16,-1 2-8,1-3 8,-3 3-16,3-3 0,0 2 24,-3 1-16,1-3 0,1 3 0,0-3-8,0 2 8,-1 1-8,1-4 16,0 4 8,1-2-24,0 1 0,-1 1 24,-1 0-16,1-4-8,1 4 0,0 0 8,-1-4 0,1 4 16,-3-3 0,1 3-24,2 0-8,-1 0 8,-1 0 0,0 0-8,1 0 8,2 0 16,-2 0-8,0-4-8,1 4 8,-1 0-8,2 0 8,-2 0-16,0 0 8,0 0-16,1 0 16,1 0-8,-2 0 16,0 0-8,0 0 0,0 0 0,2 0 16,-2 0-24,1 0 24,-1 0-16,0 0 0,2 0 8,-2 0-16,0 0 0,1 0-16,-1 0 24,2 0 0,0 0-8,0 0-16,0 0 40,0 0-16,0 0-24,0 0 0,0 0 8,0 0-32,0 0 160,0 0-304,0 0 88,0 0-56,0 0-24,0 0 824,0 0-1504,0 0 599,0 0 17,0 0 32,0 0 1809,0 0-3338,0 0 1657,0 0 8,0 0 8,0 0 2057,0 0-4058,0 0 1969,0 0 0,0 0-24,0 0 2537,0 0-4970,3 0 2345,-3 0-240,4 0-1944,-4 0 2400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5T14:02:22.990"/>
    </inkml:context>
    <inkml:brush xml:id="br0">
      <inkml:brushProperty name="width" value="0.15" units="cm"/>
      <inkml:brushProperty name="height" value="0.15" units="cm"/>
    </inkml:brush>
  </inkml:definitions>
  <inkml:trace contextRef="#ctx0" brushRef="#br0">244 1 952,'0'0'0,"0"0"368,0 0-112,0 0-56,0 0-48,0 0-32,0 0-16,0 0-16,0 0-88,0 0 64,0 0 0,0 0-8,0 0-24,0 0 24,0 0-328,0 2 592,0-2-280,0 0 16,0 0-16,0 0-40,0 0 24,0 0 16,0 0-16,0 0 0,0 2 8,0-2-8,0 0-8,0 0 8,0 0-24,0 1 32,0-1-8,0 0 8,0 0-8,0 0 0,0 2 8,0-2-8,0 2 0,0-2-24,0 2 24,0-2 0,0 0 24,0 0-16,0 0-32,0 0 24,0 2 16,0-2-16,0 1 8,0-1-32,0 0 40,0 0-8,0 0-8,0 2-8,0-2-16,0 0 16,0 2-8,0 0 0,0 0 16,0-2-24,0 0 16,0 0-8,0 0 8,0 1-8,0-1-8,0 2 24,0 0 0,-2-2 0,2 2 8,-1-2-32,1 0 24,0 2 8,0-1-8,0 1 24,0-1-48,0 0 32,0 1-8,-2-2 0,2 0 0,-1 1-24,0 1 40,1-1-8,0 1 8,-2 0-16,2-1-24,0 0 24,-2 1-8,2-1 24,0 1-16,-1-1-24,1 0 16,0-1 0,-2 2-24,2 0 32,-1-2-24,0 1 24,1 1-16,-2 1 24,0-1 0,1-2-32,1 1 24,-2 1 8,2 0-8,-2 0-8,1-2-16,0 2 32,-1-1-8,2 1 0,0 0-8,0-1-16,0 0 24,-1-1-16,-1 2 16,0-1-8,2-1-16,0 0 8,-2 2 24,2 0-24,-2 0 0,1-1-8,1 0 16,0 0-16,0-1 8,-3 0 8,3 0-16,0 0 17,-2 2-1,2 0 16,-3 0-16,3-1-16,-2 0 24,1 0-8,-1 1-16,2 0 8,-1-1-8,0 0 8,-1 1 0,2-1 8,-2 1-16,2-1 0,0 0 0,-1-1-8,1 3-8,0-1 16,-1-1 0,0-1-8,-1 2 8,0 0 0,2 0 16,-1 0-16,0-2 16,1 1-16,-1 1 0,-1 0 8,2 0-8,0-1 0,-2 0 0,2 1-8,-2-2-8,0 2 24,1 0-16,1 0 16,0-1-8,-1 0 0,0 0-8,1 1 16,-2 0-8,0 0 8,2-1-8,0-1 16,-2 2-24,1 0 0,1 0 8,-1-1 0,0 0-8,1 0 8,0 1 8,-2 0-8,2-1 0,0 0 8,-2 1-8,0-1 8,1 1 8,-1-1-16,2 0 8,0 1 8,0 0-8,-2-1 0,2 0-8,0 0-16,0 1 16,-2 0 8,0 0-8,1-1 0,1-1 0,-2 2 8,0 1-16,2-1 8,-2 0 0,2-2 8,0 1-8,-2 1-16,2 1 16,0-2 0,0 0-8,-2 1 8,0-1 8,0 1 8,1-1-16,0 0 8,1 1 0,-1 0 8,-1-2-24,2 0 8,0 1-8,-3 1 16,3 0-16,-2 0 8,1-1 0,0 0 0,0 0 0,1 1 8,0 0 0,-2-2-16,0 2 16,0-2-16,0 2 8,2-2-16,0 1 8,0 1 0,0 0 16,0-2-8,0 0 8,0 2-16,-1 0 16,1-1-8,0-1 0,-2 2 0,2-2-8,0 2 8,0 0 0,0-2 8,-2 2-8,2-1 0,0-1 0,0 0-8,-2 2 16,2-2-24,0 2 16,-2 0 0,2-2 16,0 2-16,0-1 8,-1 1-16,1 0 8,0-2-8,-2 2 8,2-2 8,0 1-8,-2-1 0,2 0 24,-2 3-32,0-3 0,1 2 24,-1 0-16,2-1-8,-2 1 8,0-1-16,2 1 24,0-2-8,-2 0 8,1 2 8,1 0-16,-2 0 0,2-2-8,-2 1 0,2-1 0,0 2 16,0 0-8,0-2 0,-2 2 0,0 0 8,2-1-16,-1-1 8,1 0-8,0 2 8,-2-2 8,2 0 0,-2 2-8,2-2 16,0 0-24,0 2 16,-2-2-16,2 0 8,0 0 8,-2 2-16,2-1 24,0 1-32,0-2 16,0 2 0,0-2 8,-2 2-24,1-1 16,1-1-8,0 0 0,0 0 16,0 0 0,-1-1-16,1 1 16,0 2-8,0-2-8,0 0 8,0 0 8,-2 1 8,2-1-8,0 1-8,0 0 8,0-1-16,0 0 8,0 0 8,0 0 8,0 0-24,0 0-8,0 2 24,0 0 8,-2-2-16,1 0 0,2 2 8,-1-1-8,0-1-16,-1 0 16,1 0-8,0 0 16,0 0-8,0 0 16,0 0-24,0 0 0,0 0 0,0 0 16,0 0-32,0 0 16,0 0 0,0 0 0,0 0 56,0 0-88,0 0 24,0 0 8,0 2 0,0-2 8,0 0-8,0 0 16,0 2-24,0-2 8,0 0 8,0 0-8,0 0 16,0 2-8,0-2 0,0 0 8,0 2-24,0-2 8,0 0 8,0 0-8,0 1 0,0-1 0,0 0 8,0 0 8,0 2 0,0 0 0,0-2 0,3 0-8,-3 0 8,0 2 0,4-2 0,-4 2 0,0-2 0,4 0 8,-4 0-16,0 0 32,4 1-16,-4-1 24,3 2-24,-3 0-16,0-1 8,0-1 24,0 3-8,4-3-8,-4 0-16,0 0 24,4 0 0,-4 0-16,3 1 24,-3 0-32,0 0 24,0-1 0,4 0-8,-4 0 8,3 2-8,-3 0 24,0 0-8,4-2-8,-4 1-24,0-1 24,4 0-8,-4 2-8,3-2 24,-3 1-32,0 0 16,4-1-8,-4 2 16,3 0-16,-3-2-8,0 0 24,4 1-8,-4 1 0,4-2 0,-4 0 0,3 0 8,-3 2-8,5 0 0,-5-2-16,0 0 24,3 0-24,-3 0-8,4 0 24,-4 0-16,0 0 8,4 2 24,-4-1 0,4 1-48,-4-1 16,0 0 8,4-1-24,-4 2 8,3 0 32,-1-1-24,0-2 16,-2 2 0,3-1-16,-3 1 0,0 0 16,4 1-16,-4-2-8,4 0 24,-4 2-16,0-2 0,3 0-8,-3 2 16,4-2-8,-4 0 0,0 0 8,3 0 24,-3 1-16,4-1-16,-4 2 0,0-2-8,4 0 8,-4 2 8,3-2-8,-3 0 0,0 0 16,4 0-16,-1 0-16,-3 2 16,0-2 16,4 2-24,-4-1 24,2-1-16,0 0-8,-2 0 16,0 2-8,3-2 0,-3 0-8,0 2 0,5 0 0,-5-2 0,3 0 8,-2 0-8,-1 0 16,4 2 0,-1-2-8,-2 0 8,-1 0-16,0 0 16,3 0 0,-3 0-8,0 0-8,0 0 16,0 1-16,0-1 16,0 0-8,0 0 16,4 0-24,-4 0 24,3 0-8,-3 0-8,0 0-8,0 0 16,4 0-24,-4 2 8,0-2 8,0 0 24,4 0-24,-4 0 0,0 0-8,0 0 16,3 0-8,-3 0 0,0 0-8,4 3 0,-4-3 16,0 0 0,3 0-8,-3 0 16,0 0-32,0 0 8,0 0 8,4 0 8,-4 0 8,0 2-24,0-2 8,4 0-8,-4 0 0,0 0 0,0 0 0,0 0 8,0 0 8,3 0-16,-3 0 0,0 0 8,0 1-16,0 1 16,4-2 0,-3 0 0,-2 2 16,1 0-32,3-2 16,-2 0 0,2 0 0,-3 0 8,0 0-8,4 0-8,-4 3 24,0-3-24,0 0 8,0 1 8,0 1 0,0-2-24,2 0 16,-1 0-16,-1 2 32,3-1-16,-1 0 8,-2-1 0,0 2 0,0-1 0,0-1-8,0 0 16,4 0-8,-4 0-8,0 2-8,0 0 8,0-2 8,0 0-8,0 0 16,0 0-8,0 2 0,0-1-8,0 0 8,0 0-8,0-1 8,0 0-8,0 0-16,0 0 24,0 0 0,0 0-16,0 0 16,0 2-8,4-2-8,-4 0 16,0 2-8,0-2-8,3 0 8,-3 0-16,0 0 32,0 0-8,0 0 0,3 0-8,-2 0-16,-1 2 0,0-2 0,0 0 16,0 0 8,0 0 16,4 0-8,-4 0 0,0 0-16,0 0-24,0 2 32,0-2-8,0 0 24,0 1-40,0 1 40,0-2-40,0 0 16,0 0-8,0 0 32,0 0-32,0 2 24,0-2-16,0 0 16,0 0 8,0 0-64,0 0 72,0 0-16,0 0 0,0 0-80,0 2 144,0-2-64,0 0 0,0 0 16,0 0-32,0 0 32,0 0-8,0 0-80,0 0 104,0 0-24,0 0 8,0 0-136,0 0 240,0 0-120,0 0 0,0 2-8,0-2-8,0 0 8,0 0 8,0 0 0,0 0 8,0 0-8,0 0-8,0 0 8,0 0 8,0 0-152,0 0 280,0 0-136,0 0 24,0 0-32,0 0-224,0 0 448,0 0-200,0 0-24,0 0 24,0 0-336,0 0 624,0 0-304,0 0 8,0 0-384,0 0 744,0 0-376,-2 0-16,0 0 0,0 0 8,2 0-8,0 0 24,0 0 16,-2 0-32,1 0 0,1 0 0,-2 0-40,0 0 16,0 0 0,-1 0 24,3 0-16,-1 0 16,-2 0-32,1 0 8,1 0 24,0 0 0,0 0-8,-1-4 0,0 4 0,1-3 8,0 2-32,-1 1 16,1 0 8,-1-3-8,1 3 16,0 0-24,-1 0 0,0-4 8,1 4 24,-1 0-8,2 0 8,-2-3 0,0 3-16,0-4-16,1 4 24,1 0-8,-2 0 0,0-4 16,0 4 0,0 0-16,1-3 0,-1 3 8,0-4-16,0 4 16,2 0-8,-2-3 0,1 3 0,-3 0 16,2-5-8,2 5 8,-2 0-8,1-4 0,-1 4-8,0-3 8,2 3 0,-2 0 8,0-5-8,1 5 16,-1-2-16,1 1 0,-4 1-8,3-4-8,1 4 0,-1-2 16,2 1 16,-2 1-8,-2-4 0,1 4-8,1-4 0,2 4 0,-4 0-8,3-3 16,-1 3-8,0-4 0,2 4 0,-2 0 8,-1-3-16,1 3 16,0-4-8,2 4 24,-2 0-32,0-4 24,1 4-32,-1-3 16,2 3 8,-4 0-8,2-4 0,1 4 0,-3-3 0,4 3-8,-2 0 16,0-4 8,-1 4 8,1-4-24,2 4 8,-4 0-8,2-3-16,0 3 0,-2-4 8,4 4 8,-1 0-8,-4-3 16,3 3 16,-1-6-48,3 6 24,-2 0 8,0-3-16,0 3-16,0-4 24,2 4 0,-1 0-24,-1-4 16,-2 4-8,2-3-8,2 3 24,-1 0-16,-1-4-16,0 4 8,0-3-8,2 3 32,-2 0-32,1-4 0,-1 4 8,0 0 8,1 0 16,0 0-16,-1-4-8,1 4-24,-1-3 8,1 3 40,0 0-56,-1 0 24,0 0-8,1 0 0,0 0 40,-2 0-32,1 0-8,-2 0 0,2 0 0,2 0 40,-2 0-16,-1 0-16,1 0 24,0 0 0,1 0 8,-2 0-40,2 0 24,-2 0-16,1 0 0,2 0 32,-2 0-16,0 0 8,1 0 8,-1 0-16,1-1 16,0-2-8,-1 3-16,0 0 0,1 0 24,0 0 0,0 0-16,-1 0 8,0-3 8,0 3-8,1 0 8,1 0 16,-2 0-16,0 0 16,0 0-16,1 0 0,0 0 0,0 0 0,-1-4 0,0 4 0,2 0 0,0 0 8,0 0 0,0-4 0,0 4 8,0 0-16,0 0 24,0-3 0,0 3-8,0 0-8,0-2-8,0 0-8,0 2 16,0-3-8,0 3 0,0 0 8,0-4-32,0 4 8,0 0 8,0 0 8,0 0-8,0 0-8,0 0 24,0 0-16,0 0 32,0 0-56,0-4 24,0 4 0,0-1 8,0-1-16,0 2-8,0-5 16,0 3 8,0 2-8,0 0 0,0 0 0,0-2-8,0 2 0,0 0 16,0 0 8,0 0-24,0-4 24,0 4-8,0 0-8,0 0 0,0 0-8,0 0 48,0-3-64,0 3 24,0 0 8,0 0-16,0 0-8,0-4 0,0 4 8,0 0 16,0 0-16,0-4 0,0 4-8,0 0 8,0-3-8,0-1 16,0 4 8,0 0-8,0 0 16,0-3 8,0 3-24,0 0 8,0 0 16,0-4-24,4 0 24,-4 4-16,0 0-8,0-3 24,3 3 0,-3-4-16,0 4 0,0 0 16,4-3 0,-4 3-8,3-4 24,-3 4-32,0 0 8,0-4 0,0 4 8,0-3-8,3 3-8,-2 0 32,-1-4 8,0 4-16,4-3 16,-4 3-40,0 0 24,0-4 8,3 4 16,-3-5 8,3 5-56,-2 0 40,-1-3-8,3 3 8,-3-5-8,3 5-32,-2 0 32,-1-3 24,0 3-16,5-4 0,-5 4-40,0 0 40,3-4-8,-3 4 8,4-3-16,-4 3-24,0 0 32,3-4 16,-3 4-16,0-3 16,4 0-48,-4 2 24,0 1 16,0-4 0,4 4-24,-4-3-16,0 3 40,4-4-8,-4 4 0,4-3 8,-4-1-40,0 4 8,3 0 0,-3-4-8,3 1 0,-2 3 16,2-4-8,-3 1-8,4 3 0,-4 0-16,0-5 16,4 5 0,-4-3-16,3 3 16,-3 0 0,0-4-16,4 4 16,-4-4 8,3 1-8,-3 3 16,0 0-8,4-5-8,0 2 0,-4 3-16,0 0 32,3-4-16,1 0 0,-4 4 0,0 0-8,3-3 8,-3 3-8,4-4 8,-4 4-8,5-3 0,-5 3 0,3-4 8,-3 4 8,0 0-24,4-4 8,-4 4 16,3-3-8,-2 3 8,3-4-8,-4 4-8,3-3-8,-3 3 16,0 0 8,4-4-8,-4 0 0,0 4 0,4 0 8,-4-3-8,0 3 8,3-5-8,-3 5 0,0 0 16,4-3-16,-4 3-8,0 0 24,0 0-16,3-4 8,-3 4-16,0 0 16,4-3-24,-4 3 8,0 0 16,0 0 0,0-4 0,0 4-8,0 0 16,0 0-8,4 0 0,-4-4-8,0 4 0,0 0-8,0 0-8,0 0 24,0-4-16,0 4 8,0 0 8,0 0-16,3 0 0,-3 0 8,0 0-16,0 0-8,0 0-8,0 0-24,0 0 184,0 0-336,0-4 96,0 4-72,0 0-40,0 0 224,0 0-272,0 0-48,0 0-16,0 0-33,0 0 1666,0 0-2962,0 0 1361,0 0 56,0 0 96,0 0 2521,0 0-4850,0 0 2377,0 0-16,0 0-48,0 0 3041,0 0-5994,0 0 2641,0 0-1656,0 0 2136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5T14:02:26.857"/>
    </inkml:context>
    <inkml:brush xml:id="br0">
      <inkml:brushProperty name="width" value="0.15" units="cm"/>
      <inkml:brushProperty name="height" value="0.15" units="cm"/>
    </inkml:brush>
  </inkml:definitions>
  <inkml:trace contextRef="#ctx0" brushRef="#br0">1 485 944,'0'0'0,"0"0"280,0 0-72,0 0-208,0 0 152,0 0-24,4 0-24,-4 0-24,0 0 8,3 0-24,-3 0-8,0 0-8,0 0 0,4 0-16,-4 0 24,2 0-56,-1 0 16,-1 0 8,0 0-8,4 0 8,-4 0-24,0 0 16,0 0-8,4 0 8,-4 0 0,0 0 0,0 0-8,0 0 8,3 0-16,-3 0 0,0 0 8,4 0 16,-4 0-16,3 0 0,-3 0-8,0 0 8,4 0-8,-4 0 8,3 0-8,-1 0 16,1 0-8,0 0-8,-2 0 0,-1 2 16,0-2 0,0 2 0,2-2-16,-1 0 24,-1 0-16,4 2 8,-4-2 0,0 0-16,0 0 16,0 2 8,4-2-8,-4 0 0,2 0-16,-1 0 8,-1 1 0,4 1 8,-4 0 0,0-2-16,0 0 16,3 2 8,-3-2-8,0 2-16,0-1 0,0-1 16,5 0-8,-5 0 8,3 0 0,-3 0-16,0 0 16,0 0-8,4 0-8,-4 0 16,3 2-16,-2-2 0,-1 0 8,3 0 0,0 0-8,-2 0-8,-1 0 24,3 0-16,1 0 0,-4 0 24,0 0-16,4 0-8,-4 0 0,0 0 16,3 0 0,1 0 0,-4 0-16,0 0 8,3 0 0,-3 0 8,4 0-8,-4 0-8,0 0 24,5 0-16,-5 0 16,3 0-16,-3 2-8,0-2 0,0 0 16,4 0-8,-4 0 8,3 0-16,-3 0 32,0 0-16,4 0 8,-4 2 0,4-2-24,-4 0 16,0 2 0,4-2-8,-4 0 16,0 1-24,0-1 16,4 0 8,-4 0 8,0 0-8,0 0-24,0 0 24,3 0 8,-3 0-16,4 0 16,-4 0-32,0 0 32,0 0 0,3 0 0,-3 0-8,4 0-24,-4 0 24,0 2 8,4-2 0,-4 0 0,3 0-32,-3 0 32,0 0-8,4 0 8,-4 0-16,3 0-16,-3 0 24,0 0-8,4 0 0,-4 0 16,4 0-32,-4 0 8,0 0 8,3 0-8,-3 0 8,4 0-8,-4 0-8,0 0 8,0 0 0,3 0 0,-3 0-8,0 0 24,5 0-16,-5 0 24,4 0-16,-4 0 8,0 0-24,3 0 32,-3 0-8,4 0 16,-4 0 8,0 0-48,3 0 48,-3 0 0,5 0 8,-5 0 0,0 0-56,4 0 56,-4 0 0,3 0-8,-3 0 1,0 0-49,4 0 48,-4 0 0,3 0 8,-3 0-16,1 0-40,2 0 48,-3 0-24,4 0 16,-4 0 0,0 0-40,3 0 48,-3 0-8,4 0 16,-4 0-24,1 0-32,1 0 24,-2 0 8,4 0-16,-4 0 16,1 0-32,2 0 24,-3 0 0,3 0-16,-3 0 16,1 0-24,2 0-8,-3 0 16,3 0 8,-3 0-24,1 0 8,2 0 16,1 0-16,-1 0 0,-2 0 0,-1 0 16,4 0 0,-4 0 8,1 0-24,2 0 8,-3 3 16,4-3 0,-4 0 0,1 0-24,1 0 32,-2 0-24,4 0 0,-4 0 16,1 0-24,2 0 16,-3 0 0,3 0 24,-3 0-24,1 0-16,2 0 24,-3 0 0,3 0-16,-3 0 8,1 0-16,2 0 24,-3 2-8,4-2-8,-2 0-8,-1 0 8,3 0 8,-4 2 16,2-2-32,-1 0 16,-1 0 8,4 0-8,-4 0-8,2 0-8,0 0 0,-2 0-16,3 0 24,-3 0 0,2 0-8,0 0 0,-2 0 16,3 0-8,-3 0 8,2 0-16,0 0 16,-2 0 0,5 0 0,-3 0-16,0 0 16,-2 0 16,4 0 0,-4 0 8,1 0-40,1 0 24,-2 0-8,4 0 0,-4 0 8,2 0-24,-1 0 40,-1 1-8,4-1 0,-4 0-8,2 2-24,0-2 8,-2 0 0,3 0 8,-3 0-8,2 0-8,0 0 24,-2 0-8,3 0-24,0 0 8,-2 0 0,-1 0-16,4 0 24,-4 0-16,1 0 8,1 0 16,-2 0 16,4 0-24,-4 0 8,3 0-16,-3 0 8,0 0-16,4 0 8,-4 0-8,3 0 8,-2 0 8,-1 0 0,3 0 8,-3 0-8,3 0-8,-2 0-8,-1 0 0,3 0 8,1 0 0,-3 0-8,-1 0 16,4 0-24,-4 0 24,2 0-8,0 0 0,-2 0 16,4 0 8,-4 0-16,2 0-8,-1 0 8,3 0-16,-1 0 32,-2 0-24,2 0 16,-3 0-24,4 0 0,-4 0 8,0 0 16,3 0-24,1 0 32,-4-2-24,0 1 0,3 1 0,-3 0 16,4 0-40,-4 0 24,0 0-8,4-4 24,-1 4-24,-3 0 24,4-4-16,-4 3 24,0 1-16,3 0 0,-3-3-8,3 3 0,-2 0 32,-1 0-24,4 0 8,-4 0 8,3-3-24,-2 2 0,-1 1 16,4 0 8,-4 0-16,2 0-8,-1 0 0,-1-3 8,5 3-16,-5 0 24,3 0-16,-2 0 16,-1 0-24,3-4 8,-3 4-16,3 0 16,-2 0-16,-1 0 24,3 0 8,-3 0 0,3-3-16,-2 2 8,3 1-16,-4 0 0,3-3 8,-3 3 0,4 0 8,-4 0-24,3-4 16,-3 4 8,0 0 0,4 0-24,-4-3 40,3 3-24,-3 0-8,0-4 8,4 4-8,-4 0-8,4-4 16,-4 4 8,0 0-16,3 0 32,-3 0-16,4 0-8,-4 0-8,0 0 24,4 0-16,-4-3 8,3 3-8,-2 0 8,-1-4 16,4 4-24,-4-3 8,3 3-8,-3 0 8,0 0-24,4 0 16,-4-4 24,3 4-24,-3 0 0,0 0 8,5-4 8,-1 4-16,-4 0 24,0-3 0,3 3-16,-3 0-16,4 0 16,-4-1-8,0-3-8,3 4 24,-3 0-8,4 0-8,-4 0 0,0-3 24,4 3-24,-4-4 8,3 4-16,-3 0 8,0 0 8,4 0-8,-4 0 16,3 0 24,-3 0-40,0-4 0,4 4 16,-4 0-24,4-4 8,-4 4 0,0 0 8,3-4-24,-3 4 24,4 0 0,-3 0-8,2-3 40,1-1-32,-4 4-8,3 0 0,-3 0 16,4 0-16,-4-1 0,0-2 24,4 3-16,-4-3-8,3 3 32,-3 0-48,4 0 24,0 0-8,-4-1 0,0-2 16,4 3-16,-4 0 24,4-3 0,-4 3-24,0 0 16,3 0 32,-3 0-56,4 0 16,-4 0-8,0 0 8,3-4-24,-3 4 40,4 0-8,-4-2-16,0 1 0,4 1 16,-4-4 0,3 4-16,-3 0 0,0 0 32,4 0-24,-4 0 8,3 0-16,-3-2 0,0 0 8,4 2-8,-4 0 8,4 0 32,-4 0-40,0 0 24,4 0 0,0-3-16,-4 3-8,0 0-8,3 0 8,-3 0 24,4 0-24,-4 0 16,3 0-8,1 0 8,-4-4 0,2 4-16,0 0 8,1 0-8,1 0-8,0-3 8,-4 3 16,0 0-32,4 0 32,-1 0-16,-2 0 0,-1 0 24,3 0 0,-3 0-32,2 0 8,0 0 0,-2-5 16,3 5-40,-3 0 32,2 0-8,0 0 24,-2 0-32,4-4 16,-1 4-8,-3 0 8,0 0 0,4 0-8,-4-3 8,3 3-8,-2 0-32,-1 0 16,4 0 16,-4 0-8,2 0 8,0 0 8,-2 0 8,3 0-16,-3 0 16,2 0-16,0 0-16,-2 0 32,3-4-8,-3 4 0,2 0-8,0 0 24,-2 0-40,4 0 8,-4 0 16,1-2-8,1 1 0,-2 1 16,4-4-16,-4 4 8,2 0-8,-1 0 8,-1 0 0,5 0-8,-5 0-16,3 0 16,-3 0-16,0-4 0,4 4 32,-4 0-24,3 0 8,-2 0 16,-1-4-8,3 4-32,-3 0 40,4 0-24,-4 0 24,3 0 0,-3-4-32,3 4 16,-2 0 8,-1 0 0,4 0 16,-4 0 0,2 0-24,0 0 16,-2-3-16,4 3 0,-4 0 16,2-3-16,-1 2 32,-1 1-16,0 0-8,4-4-16,-2 3 8,-2 1 8,2 1-8,-2-1 24,0-2-24,0 1 24,0 1-32,0-4 0,0 2 8,3 4 8,-3-2 24,0-3-24,3 3-8,-2 0 48,-1 0-16,3 0-16,-3 0 32,3 0-48,-2 0-16,-1-4 32,4 4 0,-4 0-24,2-4 8,-1 4 0,-1 0 0,0 0-16,4 0 40,-2-1-24,-1-1-16,-1 2 40,0-4-24,5 4 0,-5 0 16,0 0-8,4 0-32,-4 0 24,3 0 0,-3 0-16,0-3 32,0 3-8,4-5-8,-4 5 0,0 0 8,3 0-8,-3 0 8,0 0 8,4 0-16,-4 0-8,0 0 0,0 0 16,0-3-8,4 3 0,-4 0 8,0 0-24,4 0 8,-4-3 8,0 2 8,4-3 16,-4 4-16,3-3-8,-3 3-24,0 0 32,0 0-16,4 0 24,-4 0-16,0 0 8,3 0-8,-3 0-8,4 0 8,-4 0 0,0 0 16,4-4-40,-4 4 48,3 0-32,-3-3 0,0 3 8,4 0 8,-4-4-8,0 4 8,0 0-16,0 0 8,3-5 16,1 5 16,-4 0-32,0 0 24,4-3-48,-4 3 8,3 0 24,-3-1-8,0-2 16,4 3 8,-4 0 0,4-3-8,-3 2-16,-2-2 24,1 3-32,0-4-8,1 4 16,2 0-8,-3-3 24,4 3-8,-4-1-8,0-2-8,3 3-16,-3-3 40,1 3-16,2 0 16,-3 0-24,4-4 8,-4 4-24,0 0 24,0 0 8,4 0 8,-4-4-8,0 4-16,1-1 8,1-2 16,-2 3-8,4 0-8,-4 0 32,1-1-32,2-2-8,-3 3 0,3 0 16,-3-3-8,0 2 0,0 1 24,4 1-16,-4-5-24,0 4 16,0 0-24,3-3 0,-3 3 24,0 0 16,4 0-8,-4-4-8,4 4 0,-3 0 0,1-4 8,2 1 0,-4 3-8,0 0 24,3 0 0,-3 0-32,4-4 16,-4 4-16,0 0-40,0-3 48,4 3-8,-4 0 8,0 0 16,3-4 8,-3 4-8,5 0-16,-5 0 0,0 0-24,0 0 8,0 0 8,0 0 56,3-5-96,-3 5 16,4 0 32,-4-3-16,0 3 16,0 0 8,5 0 0,-5 0 0,3 0 24,-3 0-32,0 0 0,4-4 8,-4 4 8,3-3-16,-3 3 24,0-4 24,0 4-40,0 0-8,2 0 0,0 0 0,-2-4-32,0 4 56,4 0-8,-4 0-16,0 0-8,0-3 24,3 3-40,-3 0 16,2 0 8,0 0 0,-2 0-32,3 0 32,-3-4 8,0 4-8,0 0 16,0 0-8,4-3 0,-4 3 0,0 0-8,0 0-8,3 0 24,-3-5-16,3 5 0,-2 0-8,-1 0-8,0 0 16,4-4-8,-4 4 8,0 0 16,0 0 0,3-3 0,-3 3-16,0 0 8,4 0-16,-4 0 0,3-3 8,-3 2 0,0 1 8,4 0 8,-4-3-32,3 3 16,-2 0 16,-1-4-40,0 4 48,2 0-24,-1 0-16,-1 0 0,0-4 40,5 4-32,-3 0 8,-2 0 8,2-3-8,-2 3 8,2 0-8,0 0 8,-2 0 0,4 0 8,-4-3-16,0 2 8,3 1-8,-3 0 0,0 0-8,0-2 8,0 1 0,0 1 8,0 0-24,4 0 32,-4 0-16,0 0 24,0-4-8,0 4 32,0 0-40,3 0-24,-3 0 8,0 0-40,0 0 64,0-3-16,0 3-8,4 0 24,-4 0 16,0 0-40,0-5 8,0 5 16,0 0-24,4 0 24,-4 0-24,2 0 8,-1 0 0,-1 0 16,4-4-24,-4 4-8,0 0 16,3 0-16,-3-3 32,0 3-8,0 0-8,0 0 24,4-4-24,-4 4-8,4 0 32,-4 0-24,0 0-8,3-3 16,-3 3-24,0 0 16,0 0-8,4-4 40,-1 4-32,-3 0 0,0 0-8,0 0 16,3 0-8,-2 0-8,-1-4 8,4 4 0,-4 0 0,0 0 16,0 0 0,0 0 24,0-3-40,0 2 16,0 1 0,3 0-8,-3-4-8,0 4 0,0 0 16,0 0-8,0 0-16,0 0-8,5 0 24,-5 0-24,4 0 16,-4-3 0,0 3 0,0 0 40,4 0-8,-4 0 0,0 0-16,0 0-16,0 0-8,3-4 24,-3 4-16,0 0 24,0 0 8,0 0 0,4 0-32,-4 0 0,0-4 8,0 4 0,0 0-16,4 0 40,-4 0-32,0 0 8,0 0 8,0 0-8,0 0-40,0-3 80,0 3-56,3 0 0,-3 0-8,1 0 16,2 0 24,-3 0-16,0 0 8,0 0 8,0-1-24,0-2 0,0 3 24,0 0 0,3 0-24,-3 0 0,0 0-8,0 0 0,0 0-16,0 0 16,0 0 56,4 0-112,-4 0 72,0 0 0,0-1-8,0-1-16,0 2 48,0 0-16,0 0-32,4 0 24,-4 0-32,0-4 8,0 4 48,0 0-16,0 0 8,0 0-16,0 0-24,0 0 16,3 0-24,-3 0 40,0-4-32,0 4 40,0 0-24,0 0-8,4 0 40,-4 0-48,0 0 16,0 0 48,0 0-56,3 0 32,-1 0-24,-4-3 16,2 3 9,0 0-25,0 0 16,4-4-16,-4 4 16,0 0 0,0 0-16,0 0 8,0 0 24,4 0-16,-4 0 40,0 0-56,0 0 40,0 0-32,0 0 24,0 0-112,0 0 184,0-3-96,0 3 0,0 0 0,0 0 16,0 0-8,0 0 8,0 0-32,0 0-24,3 0 56,-3-4-24,3 4 0,-2 0 24,-1 0-32,0 0 24,0 0 0,0 0-16,0 0-8,0 0 24,3 0 8,-3 0-24,0 0 16,0 0-8,0-4-8,0 4 0,0 0 16,0 0 0,0 0 0,0 0-64,0 0 80,0 0-24,0 0 8,0 0-8,0 0-72,0 0 184,0 0-96,0 0-8,0 0-8,0 0-176,0 0 320,0-4-128,0 4 0,0 0-24,0 0 24,0 0 16,0 0-16,0 0-16,0 0-104,0 0 184,0 0-176,0 0 160,0 0-56,0 0-24,0 0-72,0 0 176,0 0-104,0 0 0,0 0 0,0 0-64,0 0 136,0 0-72,0 0-8,0 0 8,0 0-24,0 0 72,0 0-32,0 0 0,0 0-64,0 0 96,0 0-56,0 0 32,0 0-24,0 0-24,0 0 48,0 0-24,0 0-32,0 0 32,0 0 48,0 0-64,0 0 40,0 0 8,0 0 16,0 0-96,0 0 120,0 0-88,0 0 40,0 0-48,0 0 8,0 0 16,0 0-16,0 0-32,0 0 8,0 0 184,0 0-344,0 0 120,0 0-16,0 0 0,0 0 608,0 0-1136,0 0 503,0 0 1,0 0-24,0 0 1193,0 0-2210,0 0 1009,0 0-16,0 0-8,0 0 1873,0 0-3578,0 0 1673,0 0 16,0 0-48,0 0 2801,0 0-5354,0 0 2529,0 0-32,0 0 0,0 0 3985,0 0-7706,0 0 3649,0 0-16,0 0-24,0 0 5625,0-4-10843,0 4 5242,0-3 56,0 3 64,0-4 272,0 4-184,0 0 56,0-4 24,0 4 8,0-3 96,0 2-104,0-3-8,0 1-32,0-1-32,-1 1 176,1 3-336,-2-4-544,2 4 880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5T14:02:33.548"/>
    </inkml:context>
    <inkml:brush xml:id="br0">
      <inkml:brushProperty name="width" value="0.15" units="cm"/>
      <inkml:brushProperty name="height" value="0.15" units="cm"/>
    </inkml:brush>
  </inkml:definitions>
  <inkml:trace contextRef="#ctx0" brushRef="#br0">0 430 680,'0'0'0,"0"0"352,0 0-352,0 0 272,0 0-72,0 0-40,0 0-8,0 0-936,0 0 1704,0 0-792,0 0-8,0 0-8,0 0 0,4 0 0,-4 0 0,0 0-112,0 0 88,0 0 0,3 0-24,-3 0-8,4 0-56,-4 0 48,0 0-8,3 0-8,-3 0 8,0 0 0,0 0 0,5 0 0,-5 0-8,0 0 8,0 0-40,0 0 24,0 0 16,3 0-8,-3 0 0,0 0-32,0 0 32,0 0-16,0 0 8,0 0 0,0 0-120,4 0 208,-4 0-96,0 0 8,4 0-8,-4-3-16,0 3 24,0 0 16,0 0 0,0-4 8,0 4-48,0 0 56,3 0 8,-3 0-8,0 0 16,0-3-72,0 3 64,4 0-8,-4 0 8,0 0-24,0 0 16,0 0 0,0 0-8,4-4 8,-4 4-56,0 0 56,0 0-24,0 0 16,0-3 8,4 3-8,-4 0-15,0 0 7,0 0-16,0 0-24,0 0 24,4 0 24,-4 0-24,0 0 0,0 0-24,0 0 32,0 0 8,0-4-24,0 4 8,3 0-24,-3 0 40,0 0-16,4 0 8,-4-4-32,0 4 24,0 0-16,0 0 8,3-3-8,-3 3-16,0-1 8,4-3 32,-4 4-16,4-3-8,-4 3 16,1 0-24,1-4 16,-2 4 8,0-4 8,0 4-24,1 0-8,2-3 16,-3-1 0,3 4 8,-3 0-24,0-3 8,4 3 16,-4-4-32,4 4 16,-4 0-8,0-4 0,0 4 0,0-3 8,0 3 0,1-1-8,1-2 16,-2 3 0,0-3 0,5 3-16,-5-2 0,0-1 0,3 3-8,-3-4 16,0 4 0,0 0-8,4-3 24,-4 3-8,4 0-8,-4-4-8,0 4 0,0 0 8,0-3-8,3 3 8,-3-4 0,0 4-8,0 0 8,0-4-8,2 4 0,0 0 0,-2-4 0,0 4 16,3 0-16,-3-1 0,0-2 0,0 3 16,0-3 0,0 3-16,0 0-8,4-4-8,-4 4 24,0 0 0,2 0-8,1 0 16,-3-3-8,0 3-24,0-2 16,0 0 0,0 2-8,3 0 24,-3-4-16,0 4 0,0 0 16,0-3-8,4 3-24,-3 0 16,-2-4 0,4 1 8,-2 2-8,-2-2-16,5 3 16,-4 0-8,0-2 8,0 0 0,3 2 8,-3 0-16,0-2 8,0 1 8,4 1-16,-4 0 16,0 0-8,0 0-8,0-4 32,4 4-32,-4 0 8,0 0-8,0 0 0,0 0 24,0 0-16,3 0-16,-3 0 8,0 0 8,0 0 32,0 0-16,0 0-64,0 0 120,0 0-64,0 0 8,0 0 8,0 0-144,0 0 256,0 0-144,0 0-120,0 0 272,0 0-128,0 2-8,0 0 8,0-1-16,0 0-8,0 0 8,0 1 0,0 0 8,0-1-8,0 0 8,0 1-16,0-1 32,0 1-24,0-1 0,0 0 0,0 1 8,0 0-24,0-1 24,0 0-8,0 0 16,0 1-16,0 0 16,0 1-16,0 0 0,0-2-16,0 1 24,0 1-16,0 1 16,0-1-8,0-2 0,0 1 0,0 2 8,0-2-8,0-1 0,0 1 16,0 2-24,0-1 16,0 1-24,0-3 16,0 0-16,-2 3 16,2 2-8,0-1 24,0-1-16,0-2 8,0 1 8,0 1-16,0 1-8,0-2 8,0-2-8,0 2-24,0 2 40,0-1-16,0-3 8,0 1 0,0 2 24,0 1-32,0 0 16,0-2-8,0-2 16,0 3-24,0-1 8,0 4 8,0-5-8,0-1 8,0 5 8,0-3-8,0 1-8,0-1 16,0 1-24,0 0 24,0-1-8,0 1-8,0-3 0,0 2 8,0 1 0,0 0 0,0-2-8,0-1 16,0 3-8,0-1-16,0 1 8,0-1 0,0-2 0,0 4 8,0-1 8,0-1-24,0 2 8,0-5 8,0 3-16,0 1 16,0 0 0,0-1-8,0-3 8,0 4-8,0-1 8,0 2 0,0-2-8,0-3-8,0 4 24,0 0-16,0-3 16,0 1-16,0-2 8,0 4-8,0-2-8,0-1 0,0 1 8,0-2 16,0 2-8,0 0 0,0 0 16,0-1-24,0-1-8,0 2 16,0 0 0,0 0-24,0 0 16,0-2 16,0 1 0,0 1-8,0 0 16,0 0-24,0-2 8,0 2 0,0-1 8,0 2-16,0-1 0,0-2 24,0 2 0,0 0-8,0-1 8,0-1-24,0 0 32,0 2 0,0-2 0,0 2 8,0-2-40,0 0 16,0 2-8,0 0 8,0-2-16,0 0 8,0 1 16,0-1-16,0 0 8,0 0 8,0 0-24,0 0 8,0 0 0,0 0 0,0 0 32,0 0-104,0 2 136,0-2-56,0 0-8,0 0-40,0 0 32,0 0 16,0 0-32,0 0 0,0 0-16,0 0 8,0 0 0,0 0 8,0 0 0,0 0-24,0 0 16,0 0-16,0 0 272,0 0-544,0 0 240,0 0-32,0 0-32,0 0-24,0 0-48,0 0-48,0 0-56,0 0-49,0 0 2282,0-3-4210,0 3 1969,0-4 56,0 4 96,0-1 168,0-2-120,0 3-16,0-3-64,0 3-248,0-1 448,0-2-2608,0 3 2608</inkml:trace>
  <inkml:trace contextRef="#ctx0" brushRef="#br0" timeOffset="1543">283 287 784,'0'0'0,"-2"2"424,2-2-80,0 0-104,0 0-240,0 0 184,0 0-24,0 0-32,0 0-16,0 0 8,0 0-16,0 0 0,0 0-8,0 0-16,0 0-8,0 0-8,-2 0-32,1 0-32,-1 0 40,2 0 0,0 0-8,0 0 8,0 0-40,0 0 24,0 0 0,0 0 16,0 0-32,0 0-104,-1 0 216,1 2-96,-2-2-8,2 0 16,0 0-32,0 0 32,0 0 0,0 2-16,-2 0 0,2-2-16,0 1 8,-2-1 16,2 0 8,-2 0-16,2 0-16,0 0 32,-1 0 8,1 2-8,0-2 8,0 0-40,0 0 48,0 0-16,0 2 16,0-2 0,0 0-48,0 0 40,-2 0 8,0 0 8,2 0-16,0 0-40,0 0 56,0 0-8,0 0-8,0 0 24,0 0-272,0 0 480,0 0-208,0 0-8,0 0-8,0 0-488,0 2 928,0-2-440,0 0 16,0 0-23,0 0-41,0 0 16,0 0 16,0 0-8,0 0 8,0 0-136,0 0 264,0 2-144,0-2 8,0 0 8,0 0-32,0 0 16,0 0 16,0 0-8,0 0-16,0 0-88,0 0 184,0 0-72,0 0 0,0 0 0,0 0-232,0 0 424,0 0-192,0 1-8,0 1 8,0-2-32,0 0 24,0 0 0,0 0 8,0 0 0,0 0-144,0 0 272,0 0-136,0 2 24,0-2-8,0 0-40,0 0 40,0 0 0,0 0-16,0 0 0,0 0-152,0 0 280,0 0-120,4 0 0,-4 0 8,0 0-40,0 0 24,3 0 0,-3 0-8,4 0-16,-4 0 16,0 0-8,3 0-8,-3 0 8,5 0-8,-5 0 24,0 0-8,0 0 0,4 0 0,-3 0-16,1 0-8,-2 0 16,4 0-8,-4 0 0,0 0 16,3 0-16,-3 0 8,4 0 8,-2 0-16,-2 0 16,2 0-32,1 0 8,-2 0 8,3 0 8,-1 0 8,-3 0-16,0 0-24,4 0 32,-2 0-8,-1 0 16,-1-4-24,4 4-16,-4 0 16,0 0 8,4 0-8,-1 0 0,-3 0-32,0 0 40,4 0 8,-4 0-32,3 0 32,-3 0 8,1 0-16,2 0-8,-3 0 32,4 0-24,-4 0 8,1 0-8,1 0-8,-2 0 0,4 0 8,-4 0-8,1 0 8,2 0 16,-3 0-24,4 0 16,-4 0 0,1 0-8,2 0-24,-3 0 40,3 0-48,0 0 32,-2 0 0,2 0 16,0 0-16,-1 0-8,-2 0 24,4 0-16,-4 0-8,0 0 8,3 0 8,-3 0-16,4 0 8,-4 0 8,1 0-8,1 0 8,2 0-8,-4 0-16,1 0 16,2 0 8,-3 0 0,3 0 8,-3 0 0,1 0-16,2 0-16,-3 0 0,3 0 16,0 0 0,-2 0 0,-1 0 8,0 0-24,3 0 16,-3 0 0,0 0 8,4 0-8,-4 0 24,0 0-16,0 0-8,0 0 8,0 0 8,4 0-24,-2 0 8,-1 0 8,-1 0-16,0 0 24,4 0-8,-4 0-8,0 0 16,0 0 8,0 0-8,0 0-8,0 0-24,4 0 24,-4 0-8,0 0 8,0 0 16,4 2-16,-4 0 0,0-2-8,0 0 8,0 2-8,0-2 8,0 0-16,0 0 8,4 2 0,-4-1 8,0-1-8,0 0-8,0 2 8,0-2 8,0 0 0,0 2 0,0-2 0,0 2-24,3-2 16,-3 0 8,0 2-8,0-2 8,0 0 8,0 1-16,0-1-8,5 0 16,-5 0-24,0 0 40,0 2-24,0-2 24,0 0-8,0 0 16,0 2-40,0-2 8,0 0-8,0 0 24,0 3 8,0-3 8,0 1-32,0-1 40,0 0 8,0 2 8,0-2-8,0 1-48,0 0 40,0-1 8,0 0 0,0 2 0,0-1-48,0 0 56,0 0-24,0 1-24,0 0 8,0-1-16,0 0 16,0 1 8,0-2 0,0 1-8,0-1-16,0 0 8,0 2 0,0 0-8,0 0 8,0-1-8,0 1 24,0-1-24,0 1 40,0-2-32,0 1-8,0 0 8,0 1 0,0 0-16,0-1 16,0 0-8,0 0 0,0 1 24,0 0-8,0 0-8,0-1-8,0-1 24,0 2-16,0 0-8,0 0 16,0 0-16,0-2 16,0 0-24,0 1 32,0-1-16,0 2-8,0-2 24,0 2 16,0-2-24,0 2 8,0 0-24,0-2-8,0 1 16,0 1-8,0 1 8,0-2-8,0 0 16,0 1-16,0-1 24,0 1-32,-2-1 8,2 0 16,0 1-16,0 0 16,0-1-8,0 1-8,0-2 0,0 2 0,-3 0-16,3-1 8,0 1 8,0-2 8,-2 2 0,2 0 8,0 0 0,0-1-16,-1-1-8,1 2 24,0 0-24,0 3 8,0-2 0,0-3 0,0 4-8,0-1 24,0 1-16,-2 0 0,2-4 16,0 3-16,0 1 8,0-2 8,0 1-16,0-3 16,0 5-16,0-2-16,0 1 24,-2 0-8,2-4 0,0 3 24,0-1-8,0 2 0,0-1-16,0-3 8,0 2-40,0 2 32,0-1-16,0 1 16,0-4-8,0 3 24,0 2-16,0-3 16,-2 1-16,2-3 16,0 4-16,0-2 8,0 0-16,0 1 8,0-3 8,0 2 0,0 2-8,0-3-8,0 1 0,0-1 8,0 3 8,-2-3 0,2 3 0,0 0 0,0-4-8,-1 1-8,1 3 8,0 0 8,0-3 0,0-1-8,-3 2 8,3 2 8,0-2-24,0-1 0,0 0 8,0 2 0,-2-1-16,2 1 8,0 1 16,0-3-8,0 0-8,0 1 24,0-1-16,-2 2 0,2-2 0,0 0-8,0 3 8,-2-1 8,1-1-8,1-1 0,0 0 8,0 1-8,0-1-8,-2 1 8,2-1 0,0 1-8,-2 0 24,2-1-8,-2 1-8,2-2 0,0 2 16,-2 0-16,2 0 16,0-1 0,0 0-16,0 2 8,0-1 8,-1 0-24,1-1 32,0 1-16,0 0-8,0 0 16,0 0-32,0-1 16,0-1-16,-2 2 32,0 0-16,0 0 16,2-1-16,0 0 8,0 0-16,0 1 8,-1 0 0,1-1 0,0 0 8,0 1 16,0-1-16,0 1 8,0-1-16,0 0 8,0 1-16,-2 1 16,2-2 0,0 0-8,0 0-16,-2 1 16,2 0-24,0 0 32,0-1-8,0-1-16,-2 2 32,0 1-16,2-1-16,0-2 16,0 1 16,0 1-32,0 0 32,0 0-16,0-1 0,0 0 0,0 0 0,-1 1 0,1 0 16,0-1-16,0 0-8,-2 1 16,2-1 0,0 1-16,0-1 8,0 0 8,0 1 8,0 0-24,0-1 16,0 0-8,0 0 0,0 1 16,0 0 0,0 0-16,0-2 0,0 0-8,0 1-32,0-1 32,0 2 16,-1-2-8,0 0 16,1 0 8,0 0-24,0 0-32,0 0 8,0 0 0,0 0 0,0 0 16,0 0-16,0 0 8,0 0 168,0 0-352,0 0 160,0 0 8,0 0-16,0 0 368,0 0-696,0 0 280,0 0-40,0 0-48,0 0 976,0 0-1768,0 0 784,0 0-32,0 0 16,0 0 1808,0 0-3472,0 0 1592,0 0 8,0 0-32,0 0 3032,0 0-5744,0-3 2727,0 3 1,0-4 40,0 4 248,0 0-176,0-4 48,0 4 32,0-3 24,0 0 72,0 2-96,0-2 0,0-1-32,0 0-88,2 2 216,0 1-488,-2-3-1880,0 4 2368</inkml:trace>
  <inkml:trace contextRef="#ctx0" brushRef="#br0" timeOffset="2266">329 531 1688,'0'0'0,"-2"1"400,2-1-112,0 0-56,0 0-56,0 0-48,0 0-128,0 0 88,0 2-16,-2-2-8,2 0-8,-1 1-56,0 0 72,-1-1-16,1 0-24,-1 2 24,1-2-56,0 0 24,-1 0 16,0 2-16,1-2 8,1 1-32,0-1 56,0 0-8,-2 2 16,-1-2 8,2 0-72,0 0 64,0 0 8,-1 0 8,0 3-16,0-3 24,2 0 0,0 0-8,-2 0 24,2 0-104,0 0 80,-1 0 16,1 0-8,0 0 17,0 0-105,0 0 112,0 0-8,-2 0 16,2 0-24,0 1-96,0 0 120,0-1-24,-2 0-24,2 0 24,0 0-96,0 0 56,0 1 32,0-1-8,0 0-24,0 0-56,0 0 80,0 0-56,0 0-8,0 0 16,0 0-184,0 0 312,0 0-136,0 0 24,0 0 0,0 0-328,0 0 592,0 2-256,0-2-24,0 0 16,0 0-48,0 0 40,0 0 8,0 0 16,0 0-8,0 0-264,0 0 496,0 0-216,4 0 0,-4 0 0,2 0-72,-1 0 72,-1 0-16,4 0 16,-4 0-8,2 0-64,-1 0 64,-1 0 16,5 0 0,-5 0 0,2 0-80,-1 0 128,-1 0-32,4 0-16,-4 0 16,3 0-96,-2 0 64,-1 0 0,3 0 48,1 0-40,-1 0-72,-3 0 48,4 0 8,0 0-24,-1 0 8,0 0-40,-2 0 56,2-3 24,-3 3-40,4 0-40,-1 0 0,-1 0 0,1-5 24,1 5 0,-1 0-24,-3 0 48,4-3-32,-4 3-8,4 0 16,-1 0-24,-3 0 0,5 0-8,-2 0 16,1 0-8,-1 0 0,-2 0 16,2 0 8,1 0 0,-1 0-32,0 0 8,-2 0 24,-1 0-16,4 0-8,-1 0 16,1 0-16,-4 0 0,0 0 8,3 0 32,1 0-24,-1 0-16,-3 0 32,4 0-24,1 0-16,-2 0 16,1 0-8,-4 0 8,3 0 16,2 0 8,-5 0 8,3 0-40,-2 0 24,2 0-32,-3 0 16,4 0-8,-1 0 32,1-4-16,-4 4 0,4 0-8,-2 0-8,-1 0 0,-1-4 24,4 4-8,-1 0 0,-3 0-16,0 0 16,4 0 8,0 0-8,-4 0 16,3 0-32,-3 0 0,4 0 8,-4-3 8,3 3-32,-3 0 16,0 0 16,4-4 0,0 4-40,-1 0 24,-3 0 0,0 0-8,5 0 24,-2 0-24,-3 0 8,0 0 8,5 0-16,-5 0 16,3 0-8,-3 0 0,0 0-8,4 0 8,-4 0 8,4 0 0,-4 0-8,0 0 8,3 0 0,-3 0-16,4 0 8,-4 0 8,3 0-8,1 0 0,-4 0 0,0 0-16,4 0 16,-4 0-32,3 0 40,-3 0-8,0 0 8,4 0-16,-4 0 32,0 0-40,0 0 16,3 0 0,-3 0-32,0 0 32,0 0-32,0 0-16,0 0 16,0 0-48,0 0 272,0 0-488,0 0 160,0 0-40,0 0-40,0 0 1040,0 0-1912,0 0 768,0 0-88,0 0-56,0 0 2744,0 0-5072,0 0 2264,0 0-16,0 0 0,0 0 4952,0 0-9297,0 0 4505,0 0 104,0 0 96,0 0 5921,0 0-11610,0 0 5729,0 0-72,0 0-312,0 0 7289,-1 0-15890,1 0 9129</inkml:trace>
  <inkml:trace contextRef="#ctx0" brushRef="#br0" timeOffset="3402">529 170 1624,'0'0'0,"-2"2"0,2-2 424,0 0-160,0 0-80,0 0-40,0 0-144,0 0 112,0 0-32,0 0-16,0 0 0,0 0-384,0 0 680,0 0-304,0 0-8,0 0-8,0 0-544,0 0 1072,0 0-536,0 0 0,0 0 0,0 0-696,0 0 1360,0 0-664,0 0-16,0 0 8,0 0-792,0 0 1560,0 0-776,0 0 24,3 0-8,-3 0-32,0 0 24,0 0 16,0 0 0,0 0-8,0 0-168,4 0 304,-4 0-128,0 0 16,0 0 0,0 0-56,0 0 64,0 0-16,0 0-8,0 0 0,0 0-232,0 0 424,0-4-192,4 4 16,-4-3 0,0 3-56,0 0 48,0 0 0,3 0 8,-3 0-24,0 0-32,0 0 16,0-4 8,0 4-16,4-3 16,-4 3-24,0 0 16,0-4 8,3 4-8,-3 0-8,4 0-8,-4 0 24,0-4-8,4 4 0,-4-3 0,3 3-16,-3 0 0,0-4 0,4 4 0,-4-3 16,3 3-16,-3 0 8,0-4 16,4 4-16,-4-3 1,4 3-9,-4 0-9,0-4 9,3 4-8,-3-4-8,4 4 16,-4 0 16,0-3-16,3 3 8,-3-5 9,4 5-25,-4 0 8,0-3-9,4 3 9,-4-5 0,5 5 17,-5 0-17,0-4 8,4 4-8,-4-3 0,3 3-8,-3 0 8,0-4 0,4 4 0,-4-3 0,3 3 16,-3 0-16,0-4 0,4 4 0,-4-4 0,4 4-16,-4 0 16,0-3 8,0 3-16,3-4 16,-3 4 8,0-1-16,0-1-16,4 2 16,-4-4 0,0 4-16,1-1 16,1-2 24,-2 0-24,4 3-8,-4-1 8,0-2-16,0 3 24,0-3 0,0 3 8,1 0-16,2 0 0,-3-4 8,0 4-48,0 0 40,0 0-9,0 0-7,0 0 32,0 0-7,0 0-26,0 0 9,0 0 0,0 0 41,0 0-58,0 0 50,0 0-42,0 0 25,0 0 9,0 0-9,0 0 8,0 0-8,0 0-16,0 0 16,0 0-48,0 0 96,0 0-32,0 2-16,0-2-8,0 2 0,0-1 24,0 1-24,0 0 0,0-1 0,0 0 0,0 1 0,0-1-8,0 1 16,0-1-8,0 0-8,0 1 8,0 0 0,0-1 0,0 0 0,0 0 16,0 1 0,0 2-8,0-1-8,0-1 0,0 0-8,0 1 0,0 1 0,0 0 8,0-3 0,0 1 0,0 3 8,0-2 16,0 1-8,0-2-16,0 1 0,0 0 0,0 1-8,0-1 0,0 0 8,0 0 0,0 2 8,0 0-24,0 1 16,0-3 0,0-1 0,0 4 16,-2-1 0,0 0-16,1-2 0,0 1 8,1 1-16,0 1 8,-2 0 0,2-3 0,0-1-8,0 4-8,-1-1 8,1 1 8,0-4 0,0 1 8,0 2 0,0 1 0,0-3-16,0 1 8,0-2 8,0 1-16,0 2 16,0-2 8,0-1-16,0 0-8,0 2 40,0-1-32,0 1 0,0-2 0,0-1-8,0 4 0,0-1-8,0-1 16,0-1 0,0 0 24,0 0-8,0-1 0,0 1-8,0-1-8,0 0-16,0 1 16,0 0 0,0-1 8,0 1-8,0-2 8,0 2 0,0 0-16,0 0 8,0-1 0,0-1 0,0 2 0,0 0 8,0 0 0,0 0-8,0-2 0,0 1-8,0 1 16,0 0-8,0 0 0,0-1 8,0 0 0,0-1 0,0 0-8,0 0 16,0 0-24,0 0 0,0 0 0,0 0 16,0 0-32,0 0 16,0 0 40,0 0-72,0 0 32,0 0-16,0 0 16,0 0 88,0 0-192,0 0 80,0 0-16,0 0-16,0 0 320,0 0-577,0 0 217,0 0-8,0 0-8,0 0 777,0 0-1442,0 0 649,0 0 8,0 0 0,0 0 1305,0 0-2458,0 0 1201,0 0 16,0 0 0,0 0 1553,0 0-3058,0 0 1505,0 0-24,0 0 0,0 0 1897,0-4-3722,0 4 1737,0-4-200,0 4-2104,0 0 2480</inkml:trace>
  <inkml:trace contextRef="#ctx0" brushRef="#br0" timeOffset="4513">763 89 1512,'0'0'0,"0"0"432,0 0-144,0 0-288,0 0 208,0 0-48,0 0-48,0 0-32,0 0-640,0 0 1176,0 0-560,0 0-8,0 0-16,0 0-784,0 0 1528,0 0-744,0 0 0,0 0 0,0 0-904,0 0 1784,0 0-888,0 0-8,0 0-8,0 0-968,0 0 1936,0 0-960,0 0 16,0 0-16,0 0-1056,0 0 2104,0-3-1056,0 3 0,0 0 24,0 0-32,0 0 32,0 0-16,0 0 0,0 0-80,0-4 136,0 4-64,0 0 8,0 0 8,0 0-24,0 0 16,0 0 8,0 0 16,0 0-16,0 0-8,0 0 16,0 0 0,0 0-24,0 0-200,0 0 408,0 0-208,0 0 16,0 0 24,0 0-344,0 0 632,0 0-280,0 0-8,0 0 0,0 0-536,0 0 1016,0 0-480,0 0-8,0 0-8,0 0-680,0 0 1344,0 0-664,0 0 16,0 0 16,0 0-904,0 0 1728,0 0-832,0 0 0,0 0 8,0 0-1128,0 0 2176,0 0-1040,0 0-23,0 0 23,0 0-1377,0 0 2666,0 0-1305,0 0 0,0 0-24,0 0-1537,0 0 3058,0 2-1513,0 0-16,0-1 16,0 1-16,0 0-16,0 0 16,0 0-8,0-1-16,0-1 0,-2 2 24,2 0-24,-2 0 8,2 0-8,0-2 16,0 1-8,0 3 0,0 1-16,-2-3 8,2-1-8,0 4 8,0-2 8,0 1 16,0 0-24,0-4 24,0 3-8,0 1-16,0-1-8,0-1 8,0-2 8,0 4-8,0-3 8,0 1 0,0 0-8,0-2-8,0 2 8,0 0-16,0-1 8,0 1 0,0-2 8,0 2 0,0 0 16,0 0-8,0-1 0,0 0-8,0 0 16,0 1 8,0 0-16,0 0-16,0-1 8,0-1 0,0 2 8,0 0 0,0 1 8,0-3-16,0 2 16,0-1-8,0 1 0,0 0 8,0-2-16,0 2 24,0 0-8,0-2 0,0 0 16,0 0-32,0 0 16,0 0 0,0 0 16,0 0-24,0 0-80,0 0 152,0 0-72,0 0-96,0 0 200,0 0-88,0 0-8,4 0 16,-3 0-32,2 0 24,-3 0-8,1 0-16,1 0 16,-2 0-24,0 0 24,0 0-16,0 0-16,4 0 16,-4-4-8,0 4 8,0 0 8,0 0-16,0-4-8,3 4 8,-3-1 8,0-1-16,0-3 32,4 5 0,-4 0-16,0 0 8,0-3-24,4 3 16,-4 0-16,1-1 16,1-2-8,-2 3 16,4-4-24,-4 4 8,0 0 8,0-3 0,3 3 0,-3-4 16,4 4-8,-4-1-8,0-1-16,4 2 8,-4-4-16,3 4 16,-3-2 8,0 0 8,4 2 0,-4 0-16,2 0 8,-1 0-8,-1 0 0,5 0 0,-5-3 0,1 3 8,1 0-16,-2 0 8,4 0-16,-4 0 16,1 0 8,2 0 16,-3 0-24,3 0 16,-3 0-24,3 0 16,-1 0-8,1 0-16,-3 0 32,2 0-8,0 0-16,2 0 8,-4 0-8,1 0 16,1 0 8,2 0 0,-4 0 0,2 0-8,-1 0-24,-1 0 32,4 0-16,-1 0 8,-2 0 8,-1 0 16,3 0 0,-3 0 0,3 0-24,-2 0 24,-1 0-32,3 0 16,-3 0-16,0 0 8,0 0-8,0 2 16,4-1-16,-4 1 32,3-2-24,-2 0 16,-1 0-24,0 2 8,4 0-16,-4-1 16,0 0 8,0 0-8,4-1 16,-4 2-8,0 0-8,0-2-8,0 2 8,3 0 16,-3-1 0,0 1 0,0 0-8,0 0 8,0 0-16,0-1 0,0-1 0,0 2 0,0 0-8,0 1-8,0-2 16,0 0-8,0 0 16,0 1 16,0 0 8,0-1-32,0 0 24,0 1-16,0-1-8,0 1 16,0 1-16,0-1 8,0 1 8,0 1 16,0 0-24,0-4-8,0 1 8,4 3 24,-4 0-32,0-1 24,0-1-24,0-2 8,0 2 8,0 1 8,0 1-8,0 0-16,0-4 16,3 1-16,-3 1 0,0 2 0,0-1 0,0-3 24,0 2-16,0 1 16,0-1 0,0-1-24,0-1 16,0 4 16,0-2-8,0 0 24,0 0-48,0-1 24,0 1 8,0 2-8,0-3 8,0 2-32,0-3 40,0 2 16,0 0 16,0 0-24,0-1-48,0-1 72,0 2 0,0 0-16,0 0 16,0 0-72,0-2 72,0 1-40,0 1 24,0 0 8,0 0-64,0-2 48,0 2 40,0-1-16,0 1 0,0 0-72,0-2 64,0 2 0,0 0 8,0-1-8,0 1-64,0-2 88,0 2-24,-1 0 8,-1 0-24,0-1-48,2-1 48,-2 2 0,0 0 0,1-2 8,-1 2-56,2-1 24,-2 0 0,-1 1-16,2 0-8,0-2 0,0 0 48,-1 2 8,0 0-32,0-1 8,1 1-32,1-2 24,-2 0-8,0 2 24,0-2 8,0 2-48,2-2 48,-1 2-16,-1-2-16,0 0-8,0 1 0,2-1-8,-2 0 24,1 0 8,-1 2 16,0-2-16,2 0-32,-2 0 48,0 0-32,1 0 0,-1 0 16,2 0-32,-2 0 24,0 0 16,-1 0-8,1 0-16,1 0-16,-3 0 24,2 0 0,1 0-16,-3 0 8,3 0-16,0 0 8,-2 0-8,1 0 24,0 0-16,-1 0-8,0 0 0,1 0-24,0 0 24,2 0 0,-2 0 0,1 0-8,-1 0 8,0 0-16,2 0 16,-2 0-8,0 0 24,1-3-40,-1 3-8,2-1 32,-2-2-72,0 3 8,0 0 16,1-4 0,1 4 48,-2 0-72,0-3-24,0 3-16,0 0-48,1 0 8,-1-4-40,0 4-16,0 0-8,2-2 216,0 1-240,0 1 0,-2 0-8,2 0-24,0-2 272,0-1-272,0 3 0,0 0 8,-1 0-8,0 0 272,0 0-272,1-3 24,-2 3-9,2-4 9,0 4 248,0 0-232,0 0 0,0 0 56,0-4 40,0 4 136,0 0-88,0-3 16,0 3-16,0-4 32,0 4 56,0 0-72,0-3 24,0 3-8,0-4-32,0 4 88,0 0-112,0-4-80,0 4-80,0-3-224,0 3 496,0 0-1912,0 0 1912</inkml:trace>
  <inkml:trace contextRef="#ctx0" brushRef="#br0" timeOffset="5242">740 87 1512,'0'0'0,"-3"2"440,3-2-136,0 0-304,0 0 216,0 0-48,0 0-56,0 0-8,0 0-704,0 0 1272,0 0-624,0 0 8,0 0-832,0 0 1584,0 0-768,0 0 8,0 0-8,0 0-976,0 0 1904,-1 0-920,1 0-24,0 0-24,0 0 32,0 0-8,0 0 0,-2 0-8,2 0-16,0 0 16,0 0 0,0 0-8,0 0 24,0 0-104,0 0 160,0 0-80,0 0 8,0 0 8,0 0-160,0 0 296,0 0-136,0 0-8,0 0 8,0 0 0,0 0 0,0 0 8,0 0-336,0 0 624,0 0-288,-2 0 0,2 0 0,0 0-8,0 0 16,0 0 0,0 0-8,0-2-32,0 1 48,0 1-16,0 0 0,0 0 0,0 0-32,0 0 32,0 0-8,0 0 8,0 0-8,0 0-136,0 0 248,0 0-120,0 0 24,0 0 0,0 0-272,0 0 496,0 0-216,0 0-32,0 0 0,0 0-360,0 0 712,0 0-344,0-4 0,0 4 8,0 0-32,0 0 8,0 0 16,0 0 8,0 0-96,0 0 152,0 0-64,4-4-8,-4 4 33,2-1-49,0-1 32,-2 2-8,4 0 16,-4 0-24,2 0-16,-1 0 8,-1-4 8,4 4 8,-4 0 8,3-2-32,-1 1 32,-2 1-8,3 0-8,-3-4-8,2 4-8,0 0 32,-2 0 8,3-4 0,-3 4-8,3-2-32,-2 1 16,-1 1 8,4 0-8,-4-4 16,2 4-32,-1 0 16,3 0 16,-1-3-8,-3 3 16,3-3-40,-2 2 32,-1 1-8,4-4 0,-4 4-8,2 0-16,-1 0 32,-1 0 0,4-5 0,-1 5-8,-3 0-24,0 0 16,4-4 0,0 4-24,0 0 8,-1 0 0,-2 0 24,2 0-32,1 0 24,-1-3 8,-3 3-24,0 0-16,5 0 24,-1 0-8,-1-4 0,0 4 0,-2 0 8,2 0 40,1 0-8,0 0 0,-1 0-40,-3 0 40,4 0-56,-1-3 8,1 3 0,0 0 8,-4 0 0,3 0 8,-3 0 0,4-4 0,-1 4-8,-3 0-8,5-4 0,-2 4 16,-3 0-8,0 0 8,4 0-16,-4 0 24,4-3-32,-3 3 16,1 0-8,-2 0-8,4 0 0,-4 0 0,3 0 0,-3 0-24,5 0-8,-5 0 48,0 0-72,4 0-8,-4 0-8,3 0-16,-3 0 104,0 0-120,4-4 0,-4 4-8,3 0-16,-3 0 144,0 0-145,4-3-23,-4 3-16,4 0-8,-4 0 192,0 0-176,3 0 8,-3 0 24,4 0 24,-4 0 120,0 0-88,3 0 0,-3-4-32,4 4-8,-4 0 128,0 0-272,4 0-368,-4 0-1480,0 0 2120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5T14:02:48.719"/>
    </inkml:context>
    <inkml:brush xml:id="br0">
      <inkml:brushProperty name="width" value="0.15" units="cm"/>
      <inkml:brushProperty name="height" value="0.15" units="cm"/>
    </inkml:brush>
  </inkml:definitions>
  <inkml:trace contextRef="#ctx0" brushRef="#br0">75 79 480,'0'0'0,"0"-3"312,0 3 0,0 0-48,0 0-264,0 0 184,0 0-48,0 0-40,0 0 8,0 0-624,0 0 1120,0 0-528,0 0 8,0 0-16,0 0-880,0 0 1696,0 0-808,0 0-16,0 0 0,0 0-1120,0-4 2184,0 4-1056,0 0 16,0 0-40,0 0-40,0 0 48,0 0 0,0 0-16,0 0 0,0 0-192,0 0 344,0 0-168,0 0 8,0 0 0,0 0-272,0-4 536,0 4-272,0 0-8,0 0 8,0 0-16,0 0 24,0 0-8,0 0 8,0-3 0,0 3-24,0 0 24,0 0 0,0 0-8,0 0 0,0 0-96,0 0 184,-2-4-80,0 4-8,0-3 0,1 3-16,1 0 0,0-4 8,-2 4 16,2 0 0,-2 0-24,2 0 48,0 0-24,0 0 0,-2-4 0,2 4-24,0 0 16,-2 0 8,2 0 0,-1-3 24,1 3-48,0 0 32,0 0-8,0-4 16,0 4-32,0-2-8,0 0 24,0 2-8,0 0 16,-2-4 8,0 4-40,2 0 40,0 0 8,-2-4-16,2 4 8,0-3-40,0 3 56,0 0 8,0 0-8,0 0 8,-2-4-64,2 3 56,0 1-16,-1 0 24,1-3-16,0 3-48,0 0 64,0-4 16,0 4-8,0 0 0,-2-3-72,2 3 65,0 0-17,0 0 8,-3 0-8,3 0-48,0 0 48,0 0 32,0 0 0,-2 0-16,2 0-64,0 0 80,0 0-16,0 0 0,0 0 0,0 0-336,0 0 600,-1 0-272,1 0 16,0 0-24,0 0-48,0 0 40,0 0 16,0 0-32,0 0 24,0 0-216,0 0 384,0 0-184,0 0 16,0 0 8,0 0-408,0 0 768,0 0-360,0 0-24,0 0 0,0 0-568,0 0 1096,0 0-520,0 0 8,0 0-8,0 0-728,0 0 1432,-3 0-696,3 0 0,0 0 24,0 0-72,0 0 56,0 0 0,0 0 8,0 0-40,0 0 8,0 0-264,0 0 512,0 0-256,0 0 8,0 0 8,0 0-416,0 0 784,0 0-392,0 0 16,0 0-488,0 0 920,0 0-440,0 0-32,0 0-472,0 0 952,0 0-456,0 0-24,0 0-472,0 0 976,0 0-512,0 0 24,0 0-496,0 0 968,0 1-480,0 1 16,0-1-16,0 0 0,0 1 16,0-2 0,0 2-40,0-2 24,0 1 8,0 1-8,0 1 0,0-1 8,0-2-8,0 1-8,4-1 16,-4 2 16,5 0-8,-5-2-16,0 2 8,3 0-16,-3 0-8,4 0 16,-4-2 0,0 2 8,4 0 16,-4-2-16,3 0 0,-3 0-8,0 2-8,4-2 0,-4 1 16,3 1-8,-3-2 0,0 2 16,4 0 0,-4-2 24,4 2 8,-4-1-48,0-1 24,3 2 8,-3 0-16,4 0 8,-4-1-24,0 0 32,3 0 0,-3 1-8,4 0 0,-4-1-24,0 0 32,4 1 8,-4-1-24,3 1 0,-1-1-16,0 0 16,1 1-8,1 0-16,-4-1 16,2 0-8,0 0 16,1 1 16,3 0 8,-3 0-16,-3-1-24,0-1 24,4 2 8,0 1-24,-1-1 16,-2-2-24,2 2 48,0-1-8,-3 1 24,4 0 8,-2-1-72,-1 0 56,-1 1-8,4-1-24,0 1 16,-3-1-40,1 0 32,2 2-16,-1-1 32,1-1-16,-2 0-32,0 0 24,-2 1 16,3 0-8,3 0-32,-4-2 0,1 1 32,3 1-16,1 0 16,-4 0 0,-1-1-32,0-1 8,2 2 8,-1 0-32,1 0 24,-2-1-8,-1 0 8,3 0 0,0 1 16,-1 0 0,-1-1-24,0 0 16,1 1-8,1 1 0,0-1-8,-2 0 0,-1-2-16,3 2 32,-4-1-16,3 4-8,-3-4 8,0 0 24,5 2-32,-2 1 24,-3-2 0,2 0-16,0-1 0,2 1 24,0 0-8,-4 2-8,2-4-8,0 1 32,-2 4-48,3-3 16,-3 0 8,2 0-8,0-1-16,-2 1 32,4 2-32,-1-3 8,-3 2 8,0-2-8,4 3 0,-1-1 32,-3 1-8,3-2-16,-2-2 16,-1 1 0,4 3 16,-4-2-24,2 0-8,-1-1-16,-1 1 16,4 1-24,-4-1 32,2-1-8,-1-1 8,-1 2 16,4 0-24,-4 0-16,3-1 16,-2 0 8,-1 0-24,3 1 8,-3 0 16,3-1-8,-1 0 0,-2 1 0,3-1 8,-3 1 0,3-1-8,-2 0 8,-1 1 8,3 0-8,-3-1-16,3 2 8,-2-3 8,-1 2-16,5 0 0,-5 0 24,2-1-16,-1-1-8,-1 2 16,4 0 8,-4 0-16,3 0 0,-3-2 8,0 1-16,4 1 0,-4 0 0,4 2 8,-4-4 0,0 1 0,3 1-8,-3 0 8,4 0 0,-4-2 24,0 2-40,3-1 40,-3 2-16,4-2-8,-4 0-8,0 1 8,4-1 8,-4 1 8,3-1-16,-3 0 8,0 1 32,4 0-56,-4-1 0,3 1 16,-3-2-32,0 2-8,5 0 48,-5 0 8,3-1-16,-2-1 0,-1 2 24,3 0-32,-3 0-8,3 0 16,-2-2 8,-1 0 8,0 1-8,3-1 0,-3 2-8,0-2 8,0 0-16,0 0-16,0 0 32,3 2-8,-2-2-16,-1 2 40,3 0-24,-3-2 0,0 2 0,0-2-8,0 0 8,4 0 8,-4 2-8,0-2 8,0 0-8,0 0 8,0 0-16,0 2 24,0-2 0,0 0-16,0 2-8,0-2 0,0 0 0,0 0 8,0 0 8,0 0 8,0 0-8,0 0 16,0 0-80,0 0 136,0 0-56,0 0 0,5 0-16,-5 0 8,0 0 16,0 0 8,0 0-8,0 0-32,0 0 16,0 0 0,0 0 0,0 0-64,0 0 136,0 0-64,0 0-16,0 0 8,0 0-152,0 0 296,0 0-136,0 0 1,0 0-234,0 0 450,-3 0-233,3 0 0,-1-1-8,0-2 32,-1 3-24,0 0-8,1-4-8,0 4 8,0 0-16,-1-4 32,0 4 16,0-4-8,2 4-24,-1 0 16,-1-3 0,0 3-24,0-4 0,1 4 8,1 0-8,-2-3 8,0 3 24,-1-4-8,1 4 16,1-4-8,-1 4-48,0-3 48,2 3-24,-2 0-8,0-4 16,1 4 24,-1-3-24,1 1-8,-2 0 24,0 2-32,-1-4 32,-1 0-24,3 3 0,-2-2 16,-1 0 0,-1-1 0,0 1 0,3 2-16,1-2 8,-4-1 8,1 1-8,0-1 24,4 1-32,-3 2 16,0-3 8,-1 0-8,1 1-8,3 1-8,-1 0 16,-2-1-8,-1-1 24,1 0-24,1 3-8,1-1 8,-2-3 8,-1 2-32,1-1 56,1 2-40,2 1 32,-3-3 8,0 0-8,1 1-8,0 1-24,0 0 16,-3-1-8,3-1 8,-3 0-24,3 3 8,1-1 40,-2-3-24,-1 5 8,1-3 0,2 3-24,1 0 0,-3-4 40,-1 0 0,-1 1-8,1 3-16,-2-4-24,1 1 16,1-1 16,-1-1 8,3 2 0,-1 3-8,-1-4-24,1 1 16,0 3-40,-1-4 24,0 0 16,1 3-16,2-1-8,-3 2 16,1-4 8,1 1-40,0 1 24,2 0 0,-2-1 0,-5 3-16,5-4 32,1 4-16,0 0 16,-2-4 0,1 4 8,-1-3-16,2-1-8,1 3-8,-3 1 8,0-3-32,1-1 32,0 4 0,2 0-16,-2-4 24,-1 4 0,0-3-48,2 0 40,1 1 32,-3 2-40,1-3-8,-1 3 48,1-2-32,2 0-48,-2 2 32,0-4 8,1 1-16,1 3 24,1 0 16,-3-4-40,1 4 40,0-3-24,1 3 8,0 0 0,0-4 8,-1 4-24,0-4 16,1 2 0,0 1-24,-1-3 32,1 1 16,-1 3 8,1-3-32,0 2 24,-1 1-48,0-4 16,1 4-8,-1-2 16,2 1-8,-2-3 40,0 4-24,0-4-24,1 4 16,1 0-16,-2-4-16,2 4 24,0-4-8,0 1 16,0 3 16,0 0-8,0-5-24,0 5 24,0-2-8,0 1-32,0 1 0,0-4-8,0 4-8,0-3 48,0 3-56,0 0-16,-2-4-24,2 4-16,0-4-48,0 4-8,0-3-48,0 3-25,0 0 241,0 0-272,0 0-56,0 0-32,0 0-48,0 0 1776,0 0-3208,0 0 1328,0 0-48,4 0-8,-4 0 568,0 0-568,3 0 15,-3 0 73,4 0 80,-4 0 400,0 0-312,3 0 72,-3 0-8,4 0-184,0 0-1968,-4 0 2400</inkml:trace>
  <inkml:trace contextRef="#ctx0" brushRef="#br0" timeOffset="1435">87 385 1928,'0'0'0,"0"0"376,0 0-200,0 0-72,0 0-32,0 0-8,0 0-64,0 0 64,0 0-16,0 0 24,0 0 0,0 0-16,0 0 16,0 0-16,0 0 0,0 0-552,0 0 1048,0 0-496,0 0 8,0 0 0,0 0-800,0 0 1560,0 0-736,0 0 8,0 0 24,0 0-1248,0 0 2352,0 0-1128,0 0 8,0 0-16,0 0-1600,0 0 3120,0 0-1504,0 0-8,0 0-8,0 0-1984,0 0 3881,0 0-1897,0 0 0,0 0 16,0 0-2369,0 0 4626,0 0-2257,0 0-32,0 0 24,0 0-2729,0 0 5330,0 0-2641,0 0 16,0 0-40,0 0-2889,0 0 5738,0 0-2865,0 0 0,0 0 0,0 0-2945,0 0 5874,0 0-2937,0 0 0,0 0-16,0 0-2945,0 0 5914,0 0-2953,0 0 0,0 0-2985,0 0 5962,0 0-2977,0 0 0,0 0-3009,0 0 5994,0 0-5986,0 0 5994,0 0-2993,0 0-16,0 0 24,0 0-8,0 0 0,0 0 16,0 0-8,0 0 8,0 0-16,0 0 24,0 0-3169,4-3 6282,-4 3-3121,0-4 0,4 4 16,-4-2-40,0 1 40,3 1-8,-3-4 16,4 4-8,-4-3-40,0 2 40,0 1 0,3-3 0,-3 3 8,4-4-48,-4 4 56,0 0 16,4-4-8,-4 4-8,3-4-56,-3 4 56,0 0-8,6-4-24,-6 1 16,2-1-40,-1 4 40,-1-3 0,4 3 16,-4-4-16,4 0-40,-4 4 32,0-3 8,3-1-8,-3 4 8,4-3-40,-4 3 40,0-4 0,3 0 0,-3 0-24,4 1-16,-4 2 0,0-2 8,3-1 0,-3 1 16,4-1-24,-4 4 32,0-4-32,4 1 0,-4-1 0,3 0 0,-3 4-16,0-4 24,4 0 8,-4 1-16,3-1 16,-3 4-16,0-3 24,4-1-16,0 0 8,-1 1 8,-2 2-24,2-3 24,0 1-16,1-1 16,1-1 0,-5 4-24,3-4 16,2 0-16,-2 0 16,1 1-8,-4 3-8,4-3 24,-1-3 8,1 2-40,-1-1 16,-2 5-8,2-3-8,1-1 24,-1-2 8,1 2 0,-3 4-24,1-4 32,2 0-40,0 0 32,-1-1-8,1 1-8,-1 0 8,2-1-16,-2 1-8,-3 4 8,4-5-24,0 1 32,-4 0-40,4-2 8,-3 6 24,2-3 8,-3-2-32,3 3 56,1-1-32,-4 3 0,0-1 0,4-2 16,-4 0-32,3-1 16,-3 4 0,0-2 0,4 0-16,-4-1 24,3 1 8,-3 2-16,0-2-16,4-1 24,-4 0-16,4 0 0,-4 2 8,0 1 16,3-4-16,-3 2-8,4-1 16,-4 3-8,0-2-8,3 3 8,-3-3 16,4 3-8,-4-1-8,0-2-16,4 3 8,-4-3 8,0 0 0,0 2 16,0 1-24,0 0 0,0 0-8,0 0 8,0 0-8,0 0 16,0 0 0,0 0-8,0 0 16,0 0-8,0 0 8,0 0-16,0 0 0,0 0 16,0 0-8,0 0 8,0 0 0,0 0 8,0 0-40,0 0 16,0 0-8,0 0 0,0 2 24,0-1-8,0 0 0,0 0-8,0 1 16,0 0-8,0-1 0,0 0 8,0 1-8,0-1-16,0 1 16,0-1 0,0 0 32,0 1-24,0 0 0,0-1-16,0 1 8,0-2-8,-2 3 0,0-1 8,2-1 8,-1 0-8,0 0-8,1 1 16,-2 0-8,1 2 0,0-3 0,0 0 16,-1 1 16,0 2 8,0-3-8,1 0-32,1 0 24,-2 1-40,0 0-8,0 1 16,1-1 8,0 0-16,0 0 24,-1 1 8,0 1-8,1-1-8,0-2 16,-1 2-24,1 1 8,-1-1-16,1 0 16,0-2-32,-1 3 24,0-1 0,-1 2 0,0-4 8,2 0 16,-3 2-16,2 1-16,-2-1 0,2-1 16,2 0-24,-3 3 0,1-2 16,-1 1 0,2-2 8,-1-1-16,0 3-8,-2-1 16,1 1-8,2-1 16,0-2-8,-3 2 8,1 1-32,-1-1 16,1 0 16,3-2-40,-4 3 0,0 2 8,1-2 0,1-1 32,2-1-16,-4 2-16,3-1 0,-3 3 0,1-3 32,2 0-64,0 1 0,-3 1-16,1-1 24,1-2 56,2-1-32,-1 5 0,-1-1 0,-3-1 8,4-1 24,0-3-16,0 4-16,-3-1 8,0 2-8,4-2 32,-1-3-32,-1 4 8,0 1 8,0-1-8,0-1 24,2-2-8,-1 2-8,-1 1 24,0-1-8,0 1 0,2-3-8,-2 3 0,1-1-8,-1 1 8,0-1 8,2-3-16,-2 4 24,0 0-16,1-3 8,-1 3 0,2-4 8,-2 2-8,0 0-8,0-1 16,1 1-8,1-1-16,0 1 16,0 0-8,0-1-8,-2 1 16,2-2 8,-2 2-24,0 0 24,1 0-8,1-1 0,0-1 0,0 2-8,0 0 0,0 0 8,-2 0 0,2-2-8,0 1 8,0 1 0,0 0-8,0 0 8,0-2-8,0 2 0,0-1 0,0 1-8,0 0 8,0-2 8,0 2-16,0 0 8,0 0 8,0 0-24,0-2 24,0 2 0,0-2-32,0 0 0,0 0 16,0 0 16,0 0-40,0 0 8,0 0 16,0 0 104,0 0-200,0 0 96,0 0 8,0 0-16,0 0 184,0 0-328,0 0 152,0 0-8,0 0 16,0 0-16,0 0 264,0 0-520,0 0 240,0 0 0,0 0-16,0 0 472,0 0-896,0 0 400,3 0-48,-3 0-24,0 0 152,0 0-152,4 0-32,-4 0 16,0 0-24,0 0 192,3 0-225,-3-4-31,0 4-8,0-4 16,1 4 248,2 0-192,-3-4 48,4 4 24,-4-3 8,1 3 112,1 0-120,-2-4-24,4 4-56,-4-4-136,1 4 336,1 0-1096,-2 0 1096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5T14:05:47.800"/>
    </inkml:context>
    <inkml:brush xml:id="br0">
      <inkml:brushProperty name="width" value="0.15" units="cm"/>
      <inkml:brushProperty name="height" value="0.15" units="cm"/>
    </inkml:brush>
  </inkml:definitions>
  <inkml:trace contextRef="#ctx0" brushRef="#br0">1 239 1768,'0'0'0,"0"0"344,0 0-160,0 0-184,0 0 120,0 0-8,0 0-32,0 0 0,0 0-472,0 0 848,0 0-408,0 0 8,0 0 0,0 0 8,0 0-16,0 0-8,0 0-16,0 0-816,0 0 1624,0 0-800,0 0 0,0 0 16,0 0-992,0 0 1912,0 0-944,0 0 8,0 0-16,0 0-1056,0 0 2120,0 0-1040,0 0-16,0 0 0,0 0-1192,0 0 2384,0 0-1160,0 0 0,0 0 16,0 0-1472,0 0 2856,0 0-1408,0 0 8,0 0 0,0 0-1672,0 0 3280,0 0-1608,0 0-16,0 0 8,0 0-1856,0 0 3664,0 0-1816,0 0 16,0-4-16,0 4-40,0 0 40,0 0 8,0 0-24,0 0 24,0 0-208,0 0 360,0 0-160,0 0-8,0 0-8,0 0-320,0 0 616,0-3-296,0 3 0,0 0 1,0 0-25,0 0 24,0 0 0,0 0 8,0 0-112,0 0 176,0 0-120,0 0-48,0 0 152,0-4-96,0 4 24,0-4 0,0 4 0,0 0 0,0-2-8,0 1-8,0 1 16,0-4-16,0 4 8,0 0 16,0 0-24,0-3-16,0 3 32,3-3-8,-2 2 0,-1 1 8,3 0-8,1 0 0,-4 0-8,0 0 16,3 0 0,1-4-8,-4 4 0,4 0-8,-4 0 24,3-3-32,-3 3 8,4 0 8,-1 0 0,-3 0 16,4 0 0,1 0-16,-5 0-8,0 0 0,3 0 0,-3 0 0,4 0 8,-4 0 16,0 0-8,4 0 8,-1 0-16,-2 0-16,-1-5 16,3 5-8,-3 0 0,3 0 8,-2 0 8,-1 0-16,4 0 8,-4 0 16,3 0-16,-3 0 8,4 0 8,-4 0 0,3 0-16,-3 0 0,0 0 8,4 0-24,0 0 24,-4 0-8,0 0-8,3 0 0,1 0 0,-4 0-8,3 0 16,-3 0 0,0 0 8,4-3 0,0 3-16,-4 0 8,0 0-8,3 0 0,-3 0 0,4 0 8,-4 0 8,0 0-8,3 0 8,1 0 0,-4 0-16,1 0 8,3 0 0,-4 0 8,4 0 0,-2 0-8,0 0 8,-2 0-16,3 0 8,-1 0 0,0 0-16,1 0 8,-3 0 0,0 0 8,4 0 0,-4 0 8,4 0-8,-3 0 0,1 0-8,-2 0 0,4 0 16,-4 0 0,1 0-8,1 0 0,-2 0-8,4 1 0,0 1 0,-4-2 8,0 3 0,3-1 16,-3 0-8,4-1 0,-4-1-8,0 2 0,3 0-8,-3 0 8,4 0 16,-4-2-16,0 1 0,4 1 0,-4 0 16,3 0-16,-3-1 0,0 0 16,4 0-8,-4 3-8,0-2 0,0-1 0,0 0 8,0 0 8,0 1-8,0 2 8,0-3-16,0 1 8,0 2 0,0-2 0,0 0 8,0-2-16,0 1 16,0 3 0,0-2-16,0 2 0,0-3 0,0 2 16,0-1-16,0-1 16,0 3 8,0-4-24,0 2 8,0 0 8,0 2 0,-2-2-24,2-1 8,-2 0 16,0 2-16,1-1 0,-1 0 16,2-1-16,-2 0 0,0 1 0,0-1 16,1 1-24,0-1 8,0 0 8,-1 1-8,0 0-16,0 1 32,2-2-16,-1 0 0,-1 1 0,0 0-16,0-1 8,1 0 8,0 0-24,0 1 16,-1 0 8,0 0-24,1-2 24,0 1-32,-1 1-16,1 0-32,-1 0 0,1-1 80,0 0-88,-1 1-1,0 0 17,1 0 8,0-1 64,0 0-72,-1 0 0,0 3 16,1 0 0,-1-3 24,0 3 8,0-2 0,0 1 8,1-2 16,0-1-24,-1 2 0,-1 0-8,1 2 0,1-3 32,0-1-32,0 4 16,-1-2-8,0 0 8,1-1 16,0 1-16,-1 2 8,1-2 0,-1 1-8,1-2 16,0 0-16,-1 3 8,0-3 8,1 3-8,0-1 8,0-1-8,-1 1 0,0 1 16,0-2-8,2-1 0,-1 1 0,-1 2 0,0-1-8,0-1 8,1 0 0,0 0 0,0 1 8,-1 1-16,0-1 16,0-1-8,2-1-16,-2 1 16,1 0 0,-1 0 0,0-1 0,2-1 8,-2 2-8,0 0 8,1 0-16,-1 0 8,2-2 0,-2 1 8,0 1-8,2 0 16,-2 0-16,2-2 0,0 2 0,0-1 8,0 1 0,0 0-8,0-2 16,0 2-8,0 1-8,0-2-16,0 0 16,0 0 0,-2 1 8,2 0 0,0 0 0,0-2-8,0 0 8,0 0 0,0 0 0,0 0 0,0 0-40,0 0 72,0 0-32,-2 0-8,2 0 16,0 0-16,0 0-8,0 0 16,0 0-8,0 1-8,0-1 24,0 0-32,0 1 16,0 0 8,0 1 0,0-2-16,0 2 0,0-1 8,0 0-8,0 0 8,0 1 0,0-2 0,0 0-8,0 0 16,4 2-24,0-2 24,-4 0 8,3 0-16,-2 0 16,-1 0-8,3 0-8,1 0 0,-4 0 0,0 0-8,3 0 0,1 0 8,-4 0 8,0 2 8,4-2-32,-4 0 8,3 0 8,-3 0 0,4 0-8,-4 0 16,3 0-8,-1 0 0,0 0-16,2 0 16,-1 0 0,-3 0 16,4 0-8,-1 0-8,1 0 8,0 0-8,-4 0-8,3 0 0,-3 0 16,5 0-8,-2 0 0,-2 0 0,-1 0-8,4 0-8,0 0 24,-2 0-8,-1 0 0,3 0 16,-1 0-16,1 0 8,-1 0-16,-3 0 8,4-4 0,0 4 0,-1 0-8,1 0 8,-4 0 0,3 0-8,1-3 8,0 3 16,-1 0 0,-2 0-16,2 0 8,0 0-16,1 0 8,0 0-16,-3 0 16,2 0 0,2 0 8,-2 0-16,1 0 8,-4 0 0,4 0-8,-4 0-8,3 0 24,1 0-16,-3 0 8,1 0 8,-2 0 0,4 0-16,0 0 0,-4 0 8,3 0 0,-3 0 8,4 0-16,-1 0 8,-3 0 0,0 0-16,4 0 16,0 0 0,-4 0 0,0 0 16,3 0-24,-3 1-8,4 1-8,-4-2 24,0 2-40,3-2-16,-3 0-16,4 0-8,-4 0 80,0 0-96,0 0 16,0 0-8,0 0 0,0 0 440,0 0-832,0 0 304,0 0-88,0 0-480,0 0 2408,0 0-5288,0 0 3624</inkml:trace>
  <inkml:trace contextRef="#ctx0" brushRef="#br0" timeOffset="1282">302 181 1624,'0'0'0,"0"0"0,0 0 392,0 0-144,0 0-56,0 0-64,0 0-1088,0 0 2032,0 0-968,0 0-32,0 0-8,0 0-1376,0 0 2696,0 0-1320,0 0-16,0 0 8,0 0-1608,0 0 3128,0 0-1544,0 0-8,0 0-8,0 0-1664,0 0 3320,0 0-1656,0 0 16,0 0-16,0 0-1752,0 0 3488,0 0-1736,0 0 0,0 0-1800,0 0 3592,0 0-1768,0 0-8,0 0-8,0 0-1928,0 0 3832,0 0-1904,3 0-8,-3 0 8,0 0-24,0 0 16,0 0-8,0 0 16,0 0 8,0 0 0,4 0 8,-4 0-8,4 0-8,-4 0-24,0 0 24,0 0 8,0-4 0,3 4 16,-3-1-48,0-1 40,0 2-8,4 0 24,-4 0-32,2 0-24,-1 0 32,-1 0 16,4 0-24,-4 0 8,3 0-32,-2 0 40,-1 0-8,0-4-8,3 4 0,-3 0-24,0 0 8,4-3 0,-4 3 24,4 0-16,-4 0-16,0 0 16,4 0 8,-4 0 0,3-4-8,-3 4-16,0 0 8,4-4 0,1 4-8,-5 0 0,0 0 8,3-3-8,-3 3 16,4 0-8,-2 0-8,-1 0 8,3 0-16,-3 0 8,2-4 0,-3 4 16,3 0 0,-3-2-16,0 1 16,4 1-8,-4 0 0,3 0 0,-3 0-8,0 0 8,4 0 16,-4 0 9,4 0-17,-4 0-16,0 0 32,3 0-16,-3 0-32,4 0 32,-4 0-16,0 0 16,3 0 8,-3 0 8,4 0-16,-4 0-16,0 0 8,5 0 0,-5 0 8,3 0-16,-1 0 0,-2 0 24,-2 1-24,5 1 0,-2-2 8,-1 2-16,0 0 16,0 0 0,2-1-8,-1-1 16,-1 2-8,0 0 0,0 0-8,0 0 0,0-2 24,0 1 0,0 1-8,0 0 0,0 0-16,0-2 0,4 2 0,-4-1 0,0 1 16,0 0-16,0-2 0,0 2 8,0 0-16,0 2 8,0-1 0,0-2-8,0 2 0,0-1 0,0 3-24,0-3 32,0-1-24,0 3 8,0 0-16,0-1 8,0 0 24,0-2-16,0 2 8,0-1 8,0 2-8,0-1 8,0-3-8,-2 2 0,0 2 0,0-1 0,1-1 8,1-2-8,-2 4 0,0-1 8,0-1 0,1 2 0,1-4 8,-3 2-8,1 0-16,2 0 8,-1-1 8,0 0-16,1 1 0,-2-1 0,1 1 8,1 0 8,0-2-8,0 2-8,-2 0 0,0-1 8,2 2 8,0-3-25,-2 2 17,2 0 8,0 0-8,-2-1 8,2-1 0,0 2 8,0 0-8,0 0-8,0 0 0,0-2 8,0 0-8,0 0 0,-1 0 0,1 0 0,0 0 8,0 0-16,0 0 8,0 0-8,0 0 0,0 0 72,0 0-136,0 0 48,0 0 8,0 0-16,0 0 216,0 0-368,0 0 168,0 0 8,0 0 248,0 0-480,0 0 256,0 0 232,0 0-488,0 0 240,0 0 0,3 0 0,-3 0 8,0 0 8,4 0-8,-4 0-8,0 0 8,0 0-8,3 0 0,-3 0 0,4 0 8,-4 0 0,0 0-8,5 0 8,-5 0 16,3 0-16,-3 0 0,0 0 8,4 0-24,-4 0 8,3 0 8,-3 0 0,0 0-8,4 0 16,-4 0-16,3 0 0,-2 0 8,2 0-16,2 0 8,-5 0 8,0 0-8,3 0 0,-3 0 16,4 0-8,-4 0 0,0 0-8,3 0 8,1 0-8,-3 0 8,2 0-8,0 0 0,0 0 8,-2 0 0,2 0 0,1 0-16,0 1 16,-1 1-8,1 0 16,0-2 0,0 2-16,-3-2 8,2 0-16,0 0 16,1 0 0,-1 0 0,-2 1 0,2 0 16,1-1-24,-1 1 16,2-1-8,-3 1 0,-1 0-8,3 1 0,-4 0 0,4 0 0,-3-2 8,1 1 8,2 1-8,-1 0 0,1 0 8,-4-1-8,0 0-8,4 0 8,-1 1 8,2 0-8,-5-1 0,3 0 16,-3 1-8,4 0 0,-1 0-16,-3-1 8,0 0 0,4 1 0,-4-1-16,4 1 16,-4 0 0,0 0 8,3 1-16,-3-1 24,4 2-16,-4-1 0,0-2 0,3 1 8,-3 2-8,4-1-8,-4-1 8,0 0 0,4 2 8,-4-1-8,4 1 24,-4-1-24,0-3 0,4 4 0,-4 0 0,3-1-8,-3 0 8,0-2 8,4 3-8,-4 0 8,4-2-8,-4 0 0,0-1 8,0 1-16,0 0-8,0 1 24,0-2-8,0 0 0,0 3 32,0-2-16,0-1 0,0 3 8,0-2-24,0 1 16,0 0-16,0-2 0,0 0 8,0 1 8,0 0-8,0-1 0,0 0-8,0 0 16,0 1 24,0 0 0,0 0 16,0-1-56,0-1 24,0 2 0,0 0-8,0 0-8,0 0-8,0-2 48,0 1-7,0 1-9,0 0 0,-1 0-32,0-2 16,1 3 0,-2-2 0,0 1 16,1-1-32,0 0 32,0 1 16,-1 0-16,2-2 0,-1 0-32,0 0 40,-1 1-8,-1 1 0,2-2-16,-1 1-16,2 0 48,-2 1-16,0 0 32,0-1 8,1 0-72,1 0 40,-2 1 8,0 0 0,0 0-8,0-2-40,2 0 56,-1 1 0,-1 1-16,-2 0 0,1 0-40,3-2 32,-4 2 8,0-2 8,0 1-8,1 1-40,2-2 56,-2 3 8,-1-1 0,1 0 0,0-1-64,2-1 56,-3 2 0,1 0-8,-1 0-8,1-2-8,-1 2 8,-1-2-16,2 1 24,-1-1-48,4 0 64,-3 2-8,-1-2 8,0 0-8,1 2-56,3-2 32,-4 0 8,1 0 16,-4 0-8,5 0-48,1 0 72,-3 0-16,0 2 0,1-2 8,-1 0-64,4 0 48,-3 0-8,-1 0-8,0 0-8,1 0-24,3 0 16,-4 0 0,1 0-16,-2 0-8,1 0 8,4 0 24,-3 0-8,-1 0 0,1 0 0,-1 0-16,4 0 16,-3 0-24,-2 0 16,1 0-24,1 0 16,3 0-16,-4 0 24,2 0-16,1 0 16,-1 0-8,2 0-8,-2 0 0,0 0-8,0 0 16,1 0-24,1 0 24,-2 0-32,0 0-24,0 0-32,0 0 0,2 0 88,-1 0-120,1 0-32,0 0-40,-2 0-56,2 0 248,0 0-272,0 0-16,-2 0-16,2 0-16,0 0 320,0-4-344,0 4-17,0-3-7,0 3 64,0 0 304,0-4-240,0 4 48,0-4 24,0 1-40,0 2 208,0-3-264,0 1-384,0-3-1384,0 6 2032</inkml:trace>
  <inkml:trace contextRef="#ctx0" brushRef="#br0" timeOffset="2360">591 32 1920,'0'0'0,"0"1"304,0-1-152,0 0-56,0 0-32,0 0 8,-1 0-72,0 0 64,-1 0 0,0 0 16,1 0-40,-1 0 16,0 0-16,0 0-8,2 0 24,-2 0-24,1 0 16,1 0-16,-2 0 8,2 2-40,0-2 24,0 2-16,0 0 8,-2-2-8,2 3-8,0-3 0,0 2 16,-2-2 0,2 0-8,0 1-8,0 0 16,0 1-16,-2 0 16,2-1 0,0-1-16,0 0 16,0 2-16,0 0 0,0 0 8,0-1-8,0 0 0,0 0 0,0 1 8,0 0-16,0-1 8,0 0 0,0 1 8,0-1 0,0 1-8,0-1 0,0 0 0,0 1-8,0 0-8,0-1 16,0 1 0,0-2-8,0 2 16,0 0-16,0 0-8,0-1 16,0-1-16,0 2-8,4 0 32,-4 0 8,0 0-24,4-1 32,-4 3-32,3-2 0,-3 1 8,0-3 0,0 4-8,4 0 16,-4 0 8,2 0-16,-1-3 0,-1 1 0,4 1-16,-4-1 16,0 1 0,0-2 0,0 2 8,4 1 16,-4-1-16,0-1-8,0-2 0,0 4 8,4-1-24,-4 1 16,4-1 0,-4-3 24,0 2-16,3 0 0,-3 0 0,4 0-8,-4-2 8,0 1 0,4 1 0,-4 0-8,0 0 0,0-2 0,3 2 0,-3-1-8,4 1 16,-4 0-8,0-2 8,3 2-8,-3 0 0,4 0-24,-4-1 24,0 0-8,4 1 16,-4 0-8,4 0 0,-4-1 0,0-1 0,4 2 8,-4 1-8,3-1 0,-3-2 0,0 0 8,4 0-16,-1 0 24,-3 0-24,0 0 8,4 0 8,-4 0-16,4 0-8,-3 0 16,1 0 0,-2 0 8,4 0 8,-1 0-16,-3 0-8,4 0 8,1 0-8,-5-5 8,1 5 0,1 0 0,-2-3 16,4 3-16,-4-4 0,1 4 0,1 0-8,-2-4 8,4 4-8,-4-4 16,1 4-8,2-4-8,-3 1 24,3-1-16,-3 0 16,1 4-16,3-3 8,-4-1-24,3 1 16,-3-1-8,0 3 8,4-2 8,-4 0 0,3-1 8,-3 1 0,1 2-16,2-2 24,-3 0 0,4-1 16,-4 0 0,0 3-40,0-1 16,0-3 8,0 1-8,0 0-8,0 3-8,0-2 16,0 0 8,3-1 0,-3 1 16,0 2-40,0-2 32,0-1 0,0 1-8,0-1 0,0 3-24,0-1 40,0-2-8,0 0 0,0 1 16,0 2-48,0-2 40,0 0 8,0-1 16,0 0 0,0 3-64,0-1 72,0-2-16,0 4 24,0-5-24,0 5-56,0 0 64,0-4 16,0 1-23,0 3-1,-1-1-56,0-2 64,0 3-8,-1-4 8,0 4 8,1-1-72,0-1 56,-1 2 8,1-4-24,-1 4 16,1-1-56,0-1 40,-1 2 8,0-4 0,1 4-16,0-2-32,-1 0 40,0 2-24,0 0 16,1-3 0,1 3-32,-2 0 32,0 0-8,-2 0-8,1 0 0,1 0-16,0 0 8,-1 0-8,-2 0-8,1 0-16,3 0 24,-1 0-24,-2 0-24,1 0 0,-1 0-32,2 0 80,0 0-72,-1 0-16,-1 0 8,1 0 0,1 0 80,0 0-104,0 0 16,0 0-40,0 0-25,1 0 153,0 0-160,-1 2-8,0-1 8,1 1 16,0-1 144,0 0-128,-1 1 8,0 0 40,0-1 24,1 0 56,1 0-48,-2 1 0,0 0 8,0 0-8,1-2 48,0 1-48,0 3 8,1 0-16,0-1 0,0 0 56,0-2-56,0 2 0,0 1 0,0 0-16,0-3 72,0 1-88,0 2-40,0-1-24,0 1-72,0-2-160,0 1-232,0 1-744,0-4 1360</inkml:trace>
  <inkml:trace contextRef="#ctx0" brushRef="#br0" timeOffset="3378">857 12 1416,'0'0'0,"0"-3"0,0 2 400,0 1-144,0 0-96,0 0-48,0 0-112,0 0 64,0 0 0,0 0-16,0 0 8,0 0-288,0 0 512,0-3-232,0 3-16,-1-4 0,-1 4-32,2 0 40,-2 0-8,2 0 0,0 0 0,0 0-32,0 0 16,0 0 16,0 0-16,0 0-80,0 0 152,0 0-72,-2 0 16,2 0-8,0 0-24,0 0 16,0 0 0,0 0 0,0 0 0,0 0-80,-2 0 128,2 0-40,0 0-8,0 0-8,0 0-8,0 0 16,-1 0-8,-2 0 8,3 0 0,0 0-16,0 0 24,0 0-8,0 0 8,0 0-8,0 0-96,-2 0 176,0 0-72,0 0-8,2 0 8,0 0-24,-1 0 0,-1 0 16,2 0-24,-3 2 16,3 0 32,-2-1-32,1 1 8,-1 0 0,0 0-16,2-2-8,0 2 24,-2-2 0,0 1-24,1 1 8,1 0 16,-2 0-16,0 0 8,2-1-8,0-1 0,-2 2-8,0 0 0,2 0 8,-1 0 0,1-2 0,0 1 0,-2 1 0,0 0 0,2 0 0,0-2 8,0 3-16,-2-1 0,2 0 8,0-1 0,0 0-8,0 1 0,0 1 0,0-1 0,0 0 8,0-2-16,0 3 16,0-1 0,0 2 0,-2-2 0,2-2 0,0 1-8,0 3-8,0-2 0,0 0-8,0-2 24,0 1 0,0 1-32,0 2 8,0-2 0,0-1 24,0 1-24,0 0 24,0 0-8,0 0 0,0-1 8,0-1-8,0 4 0,0 0 8,0-1 8,0-2-8,0 2-8,0 1 0,0-2 16,0 0-24,0-2 16,4 5 0,-4-2 0,4-1-16,-4 2 8,0-4 8,0 3 0,3-1 0,-3 1 0,4 1 0,-4-4 0,0 2 0,0 0 0,3-1 8,-3 3-8,1-3 0,2 0 8,-3 1-16,4 1 8,-4 1-8,0-3 8,3 1-8,-3 0 16,5 0-16,-5 0 8,1-1 0,1 0 0,-2 0 0,4 1 0,-4 0 0,2-1 0,0 0 0,-2 3-8,4-2 16,-4 0-8,1-2 0,2 2 8,-3 0-8,3-1 0,-3 1-8,1-2 8,2 3-8,-3-1 8,3 0 0,1-1 8,-3-1-8,2 2 8,0 0-8,-3 0 8,4 0-16,-3-2 8,1 1 0,2 1 0,0-2-8,-4 2 8,1-2 0,1 0-8,2 0 16,-1 0-24,1 0 8,-2 1 8,0 0 0,2-1 0,1 0 0,-5 0 8,1 0-8,1 0 0,-2 0-8,4 0 16,-1 0 0,-2 0-8,2 0 8,1 0-8,-2 0 0,-1 0 0,-1 0 8,4 0-8,-4 0-8,2 0 8,-1 0 0,-1 0 8,4-4-8,-4 4 16,2-2-16,0 1 8,1-3-8,-3 4 8,2-2-8,0 0 8,-2 2 0,3-3 8,-3-2-24,4 2 8,-4-1-8,4 0 0,-4 0 8,0 2 0,0 0 0,0-1 8,3-1 16,-3 0 8,0 3-32,0-1 8,0-2 16,0 1-16,0-1 16,0 2-24,0 0 24,0-1 8,0-1 0,0 1 0,0-1 24,0 1 8,0-1-8,0 0 16,0 2-72,0 1 64,0-4-8,0 1 16,0 0-24,0 2-48,0 0 56,0-1 8,0-1 8,0 1 24,0 1-96,0 0 88,0-2 8,0 1-16,0-1-8,0 2-72,0 1 80,-2-3-7,1 0-1,-1 1-8,1 0-64,0 2 72,-1-2 0,0-1 0,1 0-8,0 2-64,0 1 56,-1-3 0,0-1 32,-1 1-24,0 2-64,2 1 72,-3-3-8,1 0-48,-1 1 16,2 3-32,1 0 32,-3-4-16,0 4 24,1-3-24,-2 3-16,4 0 0,-5-4-16,2 4-8,-2-4-8,3 4 32,1 0-32,-4 0-24,1 0-16,0 0 0,1 0 72,2 0-80,-3 0 16,-1 0-8,1 0-16,0 0 0,-1 2-48,0 0 8,0 0-33,0 0-31,1-1 8,-1 1-8,1 0 16,0 0 176,5-2-152,-4 2 40,0-1 24,1 1 8,0 0 80,2-2-56,-2 2-8,-1 0 0,0-1 0,1 1 64,3-2-64,-2 4-16,0-1-24,0-1-32,1-1 136,1 0-192,-2 1-232,-1 0-1728,3-2 2152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5T14:06:04.250"/>
    </inkml:context>
    <inkml:brush xml:id="br0">
      <inkml:brushProperty name="width" value="0.15" units="cm"/>
      <inkml:brushProperty name="height" value="0.15" units="cm"/>
    </inkml:brush>
  </inkml:definitions>
  <inkml:trace contextRef="#ctx0" brushRef="#br0">4936 682 1312,'0'0'0,"-2"0"400,2 0-128,0 0-88,0 0-184,0 0 136,0 0-16,0 0-40,0 0 8,0 0-8,0 0-24,0 0 8,0 0 0,0 0-752,0 0 1424,0 0-680,0 2-24,0-2 8,0 0-40,0 0 40,0 0 8,0 0 8,0 1 0,0-1-56,0 0 48,0 2 0,0-2 0,0 2-16,0-2-32,0 0 48,0 0 8,0 0-16,0 0 16,0 0-256,-2 2 424,2-2-184,0 0-8,0 1-8,-1-1-24,0 0 40,1 2-8,0-2 0,-2 0 8,2 0-40,0 0 40,0 0-8,0 0 16,0 0-24,0 0-168,0 0 320,0 0-144,0 0-8,0 0 16,0 0-312,0 0 568,0 2-264,0 0-8,0-2 8,0 0-32,0 0 40,0 0 0,0 2 0,0-1 0,0 1-40,0-2 40,0 2 8,0 0 0,0 0-8,0-1-40,0-1 40,0 2-8,0 0 9,0 0-1,0 0-40,0-2 40,0 1-8,0 1-16,0 0 16,0 0-8,0 0-16,0-1 32,0 1-16,0 0-24,0-2 16,0 2 0,0 0-24,0-1 16,0 1-8,0-2 16,0 2-8,0 0 8,-1 1-24,1 1 8,0-4 16,0 4-8,0-1 8,0-1 0,0 1-16,0-2 0,0 1 8,0 1 8,-2-1-8,2 2-8,0-4 40,-2 3-16,2 1 8,0-1-8,0 1-24,0-4 24,0 4-16,0-1 8,0 1 0,-2-1-16,2-3 32,0 4 0,0 0-32,0-1 16,0 1-16,0-4-8,-2 3 0,2 2 40,0-2 8,0 2-40,0-5 32,0 4 8,-1-1-24,-1 1-16,2 1 16,0 1-8,-2 1 16,2-2 0,0 2-24,0-6 0,0 4 8,0 0 8,0 2-8,0 0 0,0-7-8,0 7-8,-2-1 8,2 0 8,0-1-16,0-4 8,0 3 8,0 2-8,-2-1 0,2 1 8,0-5-8,0 3 8,-1 3 16,1 0-16,-2 0-8,1-6 0,0 5 16,1-1 0,0 1-8,0 0 8,0-5-16,0 3 8,-2 2-16,2-1 0,0 1 8,0-5 0,0 5 8,0-1 16,-2 2-8,2 2 0,0-9-16,-1 5 24,1 0-8,0 1 8,-2 1 8,2-5-32,0 2 40,0 4 0,0-1-8,0 0 0,0-2-32,-2 1 16,0 2 0,0-1-16,2-6 0,0 3 24,-1 4-24,-1-3 0,-1 0 24,3-2-24,0 3 8,0 1 16,0-2-8,-2 2-16,2-5 0,0 2 8,-1 2 8,-1 1 0,2 0 0,0-5-16,-2 2 8,2 1 0,-2 2 8,0-1-8,2-3-8,0 2 32,-1 2 0,-2-1-16,3 1 16,0-4-32,-2 2 0,0 2 16,2-2-8,-2 3 0,2-6-8,0 3 24,-1 2-16,-1 0 8,2 1 0,-1-4-16,0 0 16,1 3 16,-2 1-8,0-3 0,1-3-24,1 2 16,-2 3-8,0 0 8,2 0 0,-1-3-16,0 0 16,1 1 24,-2 0-32,1 2 8,0-4-16,0 1 16,-1 4-32,0-1 24,0 0-8,2-4 0,0 0 8,-1 4 0,1-2-24,-2 1 0,1-4 16,0 1 0,1 3-8,-2 1 32,0-2 0,2 0-24,-1-2 0,-1 4 8,0-2-16,2 0 16,-2 1-8,0 1-8,1-2 0,-1 3 0,2-4 8,0-1-8,-3 2 24,3 1 8,0-1 0,-1-1-24,0-3-8,0 8-8,1-3 8,0-1-16,0-2 24,0 0 32,0 4-16,-2 0-24,0-2 8,2 0 0,0-2-8,-2 4 0,0 0 8,2 1 8,-1-5-8,1 1-16,-2 1 8,2 0 16,-2 1-8,1-2 0,0-1 0,1 2 0,-3 1 0,3-1 0,0-1 0,0-3 8,0 5-8,-1-1 16,-1 1-16,2-3 0,0 0-16,-2 2 0,2 2 8,0-2 24,-1-1-16,0-2 8,1 3 8,-2 0-16,1 1 0,1-3 0,0-1 8,0 4 8,-2-1 0,2 0-16,-1-1 0,0-2-8,1 4-8,0-1 8,-2 1 0,2-3 8,0-1 16,-2 3 0,2 0 0,-1-1-8,0-1-8,0-1 8,-1 2 8,0 1-24,0-1 32,2 0-24,0-3 16,0 5-8,-1-1 16,-1-1 0,2 1-24,0-4 24,0 4 24,0-1-24,-2 1-16,0-2-8,2-2 40,-2 2-32,1 2 16,-1 0-8,0-1-16,2-4 0,-2 4 24,0-1-24,1 1 8,-1-1-8,2-3 8,-3 4 0,1 0 0,2-1-16,0 1 8,0-4 0,0 4 0,-2 0 0,1 0 16,0-2-16,0-1 8,-1 3-32,0-1 24,0 1-16,1 0 16,1-4 8,-2 3 8,0 1-8,0 0 0,0 0-8,2-4-24,-1 3 8,-1-1 32,-1 2-24,1-1 8,2-3 16,-2 4-16,1 0-16,1-1 32,-2 1-16,2-4-8,-2 3 16,0 2 0,0-1-16,1-1 8,1-3 0,-2 4 0,2-1 8,-2 1 0,0 0-8,2-4 8,-1 3 0,-1 1 0,0-1-16,2-1 8,0-2 8,-2 5-8,0-2 0,1 1 16,-1 0-16,2-4-8,-2 3 16,0 1 16,0-1 0,1 1 24,0-3-48,0 2 56,-2 1-16,1 0 16,0-1-56,2-3 56,-1 4-8,-1-1 8,0 1-16,0 0 16,2-4-56,-2 3 48,1 1-16,-1 1 8,0-1-16,2-3-24,-2 1 32,0 5 0,1-4 8,-1 3-16,2-5-24,-2 3 24,0 2 16,0 0 16,1-3 8,0-2-64,-3 4 48,2-2-8,-1 3 0,1-3-8,1-2-32,-2 2 56,0 1 0,-1 1-8,0 0-16,1 1 0,1-1 8,-2 0 8,3 0 0,0-4-48,0 2 16,-4 1 0,4 2 0,-3-3-16,3-2 0,-2 2 32,0 0-40,-1 1 16,1 0 24,2-3-32,-2 3 8,-1 0 8,1-1-40,-1 1 32,3-3-8,-1 1-8,-1 2 40,1 0-16,-2-1-16,3-1 0,-1 0 24,-2 1-32,2 4 24,-1-3-16,1-3 0,0 2 8,0 1 0,-2-1-8,2 1 0,2-3 0,-2 1 0,1 4 8,-3-3 0,0 1 0,3 0-8,-3-1-8,2 3 24,0-3 0,1-1-16,-1 0 16,0 1 32,-2 1-56,3 0 16,-1-3-8,0 1 16,0 3-8,0-1 16,1 0-16,0-3-8,0 1-8,-3 2-8,0 0 0,0-1 24,3-1-8,0 0 16,-1 1 0,1 1-16,-1 0-32,1-3 32,0 1-8,-1 2 0,0-1 24,-2 1 24,3-2-40,0 0 0,-3 1-8,3 1 16,-3-1-8,3-1 0,0 0 32,-2 2 0,1 0-24,-2 1-16,3-4 8,0 1 0,-2 2-24,-1-1 40,3-1 16,0-1-32,0 0 24,-1 3 0,0-3-40,0 3 32,1-2-16,1 0 0,-2-1 8,-2 1 16,2 0-24,1 0 0,-1 0 8,0-1-8,-3 3 16,2 0-16,1-3 16,0 1-8,0 2-8,-1-1 16,1-1-16,1-2 16,-1 2-16,-1 3 0,1-4 0,0 0 0,0 0-8,-1 1 24,1 0 1,-2-1-17,3 0 0,0 0 16,0 2-24,-3-1 8,2 1 8,0-1 24,-1 2-8,1-2-16,-2-1 0,3 0-8,1 0 8,-4 1 24,2 2-32,0-1 32,1-2-32,1 0 16,-2 1 0,-2 0 8,1-1-8,1 0-16,2 0 0,-5 1 0,3 2 8,1-1-16,-1-1 8,1-2 24,-1 2-16,0 0 16,-1-1 8,1 1-32,0-2 8,-1 2 16,-1 0-8,2 1-32,1-3 16,0 1 0,-2 1 24,-1 0-24,1 0 16,0-1-16,2 0 0,-1 0-24,0 1 24,1 0 0,-1-1 0,2 0-8,-4 1 40,2 0-24,-1 0 16,1 0-16,0 0-24,0 0 16,1-1 0,-1 1 0,2-2 0,-4 2 32,2 0 0,1 0 0,-3-1-16,2-1 8,-1 2-8,-1-2-8,1 0-8,2 0 16,-2 0 8,1 0-8,-2 2 0,3 0-16,1-2 24,-4 0 8,2 2-8,0-2 8,1 0-32,1 0 16,-4 0 0,0 0 16,1 0 16,1 0-48,2 0 48,-2 1 24,0-1-16,1 0-32,-3 0-24,4 0 48,-2 0-48,-1 0 8,-1 0 24,0 2-8,0-2 0,0 0 0,0 0-8,2 0-16,2 0 40,-4 0-40,1 0-8,-1 0 0,2 0 8,2 0-32,-3 0 56,-1 0-8,1 0 0,-1 0-16,4 0 8,-4 0-24,3 0 16,-3 0 8,0 0-8,4 0 24,-3 0 0,1 0-24,-2 0 16,3 0-40,1 0 24,-4 0-8,2 0 24,-1 0-16,-1 0 0,3 0 24,-3 0 16,1 0-24,-2 0-40,2 0 24,3 0 0,-4 0-16,0 0 16,1 0 24,-1 0-24,4 0 0,-3 0 8,-1 0 8,0 0-32,1 0 40,2 0-24,-2 0 24,0 0-24,-1 0 8,0 0-16,4 0 8,-3 0-24,-1 0 32,0 0 24,0 0-32,4 0 0,-3 0 0,-1 0 16,0 0-8,1 0-8,-2 0 32,2 0-16,-1-3-32,0 3 40,4 0-24,-3 0 8,-1-4-48,1 4 48,-1 0 8,0 0-16,1 0 32,-3-4-16,3 4-16,1 0 0,0 0 16,-2 0 16,0-3-40,1 3 16,2 0-8,-4 0-16,0 0-8,1 0 40,-2-4-16,4 4 0,-2 0 16,1-3 8,-3 3-24,3 0 16,-1-4-16,-1 4 0,1 0-16,-1-4 0,3 4 16,0 0-8,-1 0 32,-2 0-24,0-4 8,3 4-8,-2 0-8,-1-4-16,1 4 40,-1-3-8,4 3-8,-2 0 8,-3-4-8,1 4-8,-1 0 0,4 0 8,1 0 24,-5-4-24,1 4 0,-1-4-8,5 4 8,-2 0-40,-3-4 40,3 4 16,-3-3-8,4 3-8,-1 0 8,-1-4-16,1 4 24,-1-4-8,2 4-8,1 0 8,-3-3-8,-2 3-8,0-4 0,4 4 8,-1 0-8,-3-3 16,1 3 0,-1-4 0,3 4-8,0 0 8,0-4-16,-3 4-16,3-3 16,0 3 8,0 0 8,-2-4 0,0 4-8,1-3 8,1 3-8,1 0-8,-3-4 16,1 4-16,1-4-8,-1 4 16,2 0-8,-3-3 8,1 3 0,0-5-8,1 5 8,1 0 0,-2-3-16,-1 3 16,1-4-8,2 4 8,0 0-16,-1-3 8,-3 3-8,3-5 8,-1 5 8,2 0-24,-1-4 8,-1 4 8,-2-3-16,2 1 24,2 0 8,-1-1 0,-1 3-8,0-4 16,0 2-16,2 0-16,-1-1-8,-1-1 16,1 1-8,1 3 16,0 0-16,-2-4 0,1 0 16,-1 1 0,1 0 0,3 2-16,-6-2 24,3 3-16,-1-4-16,1 4 24,2 0-8,-4-4 24,1 1-16,-2 3 24,3-4-24,2 3 32,-3-3-48,0 0 0,1 1 0,1 1 16,0 0-16,-2 2 24,-1-4 8,1 4-8,1-2-8,1 1 24,-2-3-24,-1 4-8,1-3-16,2 0 24,1 2 0,-3-3 0,1 4 8,-1-3 0,1 0-8,3 2-24,-6 1 24,-1-3-32,3 3 24,2-3 8,1 2-8,-3 1-24,0-4 56,1 1-40,-3 3 24,1-4 8,0 1-24,-1 3 16,2-4-8,3 4-40,-5 0 40,3-4-24,-1 4 32,-1-4-8,5 3 24,-4-3-32,-3 4 0,3-3-8,2 0 16,1 2-24,-5-2 16,1-1 16,1 4-16,2-3 8,1 2-8,-5 1 0,3-3-32,-1 3 24,-1-4 16,5 4-24,-4-3-16,1-1 24,-3 0 8,3 1 8,3 3-24,-4 0 24,-2-4-40,2 4 24,1-3 16,3 3-16,-7 0-8,4-4 40,-1 0-56,0 4 40,4 0-56,-3-3 0,-3 3 8,3-4 32,-1 4 16,4 0 0,-3-4 8,-1 0-40,0-1 16,1 5 16,3 0-16,-4-3 24,1-1 0,-1 4 0,0-3-8,3 3 0,-2-4-8,-1 4-24,1-4 0,-1 4 32,4 0-8,-5-3-24,2-1 48,-1 1-16,1 3 0,3 0-8,-4-4 0,0 0-16,1 4 16,-1-3-8,3 2 16,-1-2 8,-2 0 16,1-1-8,-1 4-24,3-1 8,-2-1-24,0-2 24,-1 4-24,2-4 40,1 3-16,-2-2 48,-1 3-56,1-4 32,-1 1-8,4 3-16,-4 0-8,1-4 8,1-1-8,-3 2 16,5 2-8,-1-2-16,-3 3 24,0-3-8,1-1 24,3 3-24,-2-2 0,-2 3 24,1-3-32,1-1 8,-2 4 24,1-3-24,-1-1 16,1 4-8,2-1-8,-2-2 0,-1 3 0,2-3-8,-2 3 8,3-1 0,-1-2 8,-2 3-16,0-3 16,1-1-8,3 4 0,-2 0 0,-2-4 0,1 0 8,-1 1-8,3 2 24,-2-2 0,-1-1-8,0 1-24,1-1-48,-1-1 48,1 2 16,-1 3-24,2-1 16,0-2 24,-1 0 0,-1-1 0,0 0 32,3 4-56,-2 0 0,0-3 16,-1 3-40,0-4 16,3 2 8,-1 1 40,-2-3-8,1 4 16,-1-4-8,2 3-40,0-1 0,-2-2-40,0 4 48,1-4-8,1 3 0,0-2 24,-2 0-16,1 3 8,-1-4-16,2 3 0,1-2-24,-3 0 24,2-1-24,-2 1 16,3 1 8,-2-1-16,1-1 8,-1 1 16,-1-1-8,3 4 0,0 0 24,-2-3-8,-1-1-8,0 4 0,3-2-8,-1 0-8,-2-1 8,1-1 0,1 1-8,-2-1 24,0-1-8,0 2 0,1-1-8,1 2 0,0 1 0,-2-3 0,1 4 0,-2-4 24,4 3-24,0-1 32,-2-2-32,-1 1 0,1 3-24,1-2 24,0 0 8,-2-3-8,3 2 16,-1-1-8,0 3-8,0-1-16,0-2 40,-1 1-32,-1-1 16,2 4-8,1 0 0,-3-4 0,0 1 8,1 3-8,2-3 0,0 2 32,-4-3-32,2 0 8,1 0-8,-2 4-16,1-3 16,-2-1-8,2 1 32,-1-1-8,2 4-8,-1-4 0,1 1-16,-2 3 0,1-4 8,1 4 0,-2-3 24,2 0-24,1 2-8,-1-4 16,0 5 0,0-3-16,2 3 8,-1 0 8,-3-4-24,0 1 16,3 3 8,-2-3-8,2 2 16,-3-3-8,1 4-8,-2-3-24,3 3 24,2 0-24,-1-5 16,-3 5 0,0-3 32,3 1-24,0 0 8,-3-1 8,1-1-8,-1 4-16,1-3 8,2 2 0,0 1 0,-1-3-8,-2 3 24,3-3-16,0 2 8,-2-2-24,1 3 40,0-4-32,-1 4 8,3 0 8,-2-4 16,-2 4-40,1-3-8,0 3 24,2 0 8,-3-4-32,3 4 24,-3-3 24,2 3-24,2 0 8,-3-4 16,0-1-32,1 5 0,-2-3 8,3 3-16,-2 0-8,1-4 24,0 1 0,1 3 0,0 0 24,-2-4-16,-1 0-8,2 0 0,0 4 0,1 0-16,-1-4 8,-1 1 16,-1 3-8,2-3 0,2 2 8,-3-2 8,-1 3-8,0-4 24,1 1-32,3 2 0,-4-2 0,1-1-8,1 1 8,-2 3 0,4 0 32,-3-4-24,-1 0 8,-2 1-24,3-1 8,3 4-8,-2 0 56,-2-3-24,1-2-8,0 5-16,2 0 0,-2-4-8,-1 4-16,0-3 16,1-1 8,3 4 16,-4 0 8,1-4 16,-1 0 0,0 1-40,4 2 24,-3 1-32,-1-3 16,1-1 0,-1 4-8,4 0 0,-4-3 40,1-1 8,-2 0-16,2 4-32,3 0 24,-4-3-16,0-1 8,0 1 8,0 3-24,4 0 24,-3-4 16,-1 1-32,1-1 8,-1 4 8,3-1-24,-3-2 40,0 0-24,0-1 0,1 1 16,2 3-32,-2 0 8,0-5 32,-3 0-16,3 2-8,2 3-16,-3 0 24,-1-4-16,1 1 0,1 3 32,3 0-40,-4-4 16,-1 4-24,2-4 32,-3 1-8,5 3-16,-1 0 24,-2-4 24,1 1-48,-3-1 8,5 3-8,-3-2 24,0 0-16,-1 3 24,1-4-40,3 4 8,-1 0 16,-3-3 24,1-1-40,-1 0 56,4 4-56,-1-3 0,-4-1 16,3 1 16,-2 3-32,4-1 0,-3-2 32,-2 3-16,1-5 16,1 1-16,2 3-16,-1-2-8,-1 3 16,1-3-24,-1-1 24,2 3-8,-1-1 24,-1-2 8,-2 0 8,2 1 0,3 3-40,-2 0 16,0-4-24,-1 1 8,1-1-8,2 4 8,-2 0-16,-2-4 24,2 1-24,-1-1 24,3 4-8,-1 0 0,-2-3 8,0-1 8,1 0 8,1 4-24,0 0 24,-3-3-32,1 3 24,-2-5-32,5 4 16,-2-1 8,0-3 24,-1 5-48,1-3 24,-1 3-32,0-4 24,1 0 24,-1 4-16,2-1-8,1-1 16,-3-2-16,-1 4-16,2-3 8,1 3 8,0 0-8,-1-4-32,-1 0 32,0 1 8,3 3 0,-1 0-24,-2-4 48,1 1 0,-2-1 0,4 2-24,-1 0 24,-2 2-40,0-3 16,1-1-32,-1 4 40,1-3 16,-1-1-32,0 4 16,3-3-8,-1 1 8,-2-1-24,1-1 24,-1 1-8,-1-2 8,2 5 8,-1-3 8,1 3-8,0-2-16,2 0 16,-3 2 16,3-4 8,-1 1-8,0 3-32,1 0 48,-1-4-16,-1 4 8,1-3-24,1 1-16,0 0 0,-1 2 32,1-4-24,-1 4 8,1-2-16,0 1 0,-3 1 0,3-4 8,-1 4 8,1-3-16,0 3 24,-1 0 8,0-4 0,1 4 0,0-3-32,0 2 0,-3 1-16,2-3 8,1 3 8,-2-3 0,2 1 8,-3 2 16,1-3-32,0 3 8,1-4 16,0 4-32,1-4 40,-1 4-40,-2-3 24,1 3-8,-2-4 0,4 4 0,0 0 8,-1-4-8,1 4 0,-1-4 16,-1 4-16,2 0-8,-1-4 32,-1 1-8,1 3 0,1-3-16,0 2-16,-1-2 8,-1 3 0,1-4-16,1 1 24,0 2-8,-1 1 24,1-3 16,-1-1-32,-1 4 0,2 0-8,-2-3-40,1 3-16,-2-4 40,2 0 24,2 4 24,-1-3-24,-1 3 16,0-5 8,0 5-24,2 0 8,-3-3 24,2-1-40,-1 4 8,0-3 16,0 3-32,-1-4 16,0 4-8,2-3 8,0 2-16,-1 1 8,1-3 48,-3-1-32,0 4-8,3-4 8,-3 0-48,2 4 32,0-4 8,2 4 16,-1-3-32,-1 3 16,0-4 48,0 1-48,2 3 0,-2 0 0,-1-4 24,1 4-56,0-4 40,-1 1 16,1-1-24,0 4 16,0-3-16,2 3-32,-2 0 40,1-4-8,-3 0-16,2 4 16,2 0 8,-3-4-16,-1 0-8,1 1 0,1-1 16,2 4 8,-1 0 0,-2-3-24,-1 3 24,3-4-8,1 4-16,-2-4 0,0 1 24,0-2 16,0 2-24,2 3 0,-1 0 24,-1-4 0,0 0-24,0 1 0,2 3 0,-2-4-16,1 1-16,-1-1 24,0 0-24,2 4 32,-2 0-8,0-3 56,1-2-48,-1 5 48,2 0-48,-2-3 0,0-1-16,0 1 48,1-1-64,1 4 32,-2 0 8,0-4 16,0 4-64,0-3 48,2 3-8,-1-4 16,-1 1-48,0-1 48,0 4-24,1-1 8,0-2-8,0 3 8,-1-3-8,0-2 24,1 4-16,0-1 0,-1 2 0,1-4-16,-2 4 32,3-1-16,-3-2 32,1 0 0,1-1-16,-1 4-8,2-1-8,-2-1-16,0-2-8,0 4 32,1-5-16,1 5 8,-2 0 0,0-3 24,0-1 0,0 4 0,2-1-24,-1-1 8,-1-2 8,0 4-32,0-4 16,1 4 0,0 0-8,0-3 24,-1-1-16,0 4-48,0-3 56,0 3 0,1-4-8,-1 4 56,1-1-56,0-2 16,-1 3-32,0-3 16,1 3-16,0-1 16,0-2-24,-1-1 32,0 4 16,0-4-8,1 2-16,1 0 16,-2-1-24,0-1 0,0 4-16,1-2 24,0 1 0,0 1-8,-2-5 8,1 2 24,2 3-24,-2 0 16,0-4 8,1 0-32,-2 4 0,3 0 8,-2-3-32,0-1 16,0 4 32,1-3-72,0 1 56,0 0-32,-1-2-8,0 1-24,0 3 72,2-2-8,-1 0 8,-1 2-16,0-3 24,0-1 0,1 2-16,0 0 16,0-1-8,-1-1 0,0 0 0,1 2-8,0 0-8,-1-2 8,1 1-8,-1 3 0,1-2 8,0-1-16,-1 0 8,-1 3-8,1-4 64,0 2-48,0 1 64,1-3-8,-3 0 0,2 1-80,1 2 24,0-2 0,0 0-8,-2-1 24,-1 0-8,2 3-8,1-1 8,-1-2-24,-2 1 40,2-1-32,0 1 8,0 2 0,-2-2 8,1-2-56,-1 5 40,2-2 8,0 1 16,-1-4-16,1 2 32,-2-1-16,3 0-40,-1 1 16,-2 3-8,2-4 32,0 2-16,1 1 0,-3-3 32,2 4 0,-1-4-32,1 2 0,2 1 24,-4-3-8,0 4-24,2-3 8,0 3 0,1 0-40,-3-4 16,2 0 8,-1 1 16,1 3 0,0 0 0,0-4 8,-2 1 16,2 3 0,-1-3-24,2 2 24,-2 1 0,1-4 0,-2 1 8,3-1-32,0 2 0,-2 2 24,-1-3-40,1 3 0,0-2 16,2 0 8,-1-2 8,-1 1 8,-1-1-8,1 4-16,2 0 32,-3-3-8,0 3-24,1-4 16,0 1-16,2 2-16,-2-2 40,-1-1-16,0 4 0,2-2-8,1 1 40,-4-3-56,2 4 32,-1-4 16,1 2-32,2 1 8,-2 1 8,-1-4-32,1 1 0,-1-1 16,4 4 8,-4 0 0,1-3 24,-1-2-16,1 5-16,3 0 16,-5-4 16,1 0 0,1 4 0,0-3-32,2 2 8,-2-2-24,-3 3 16,1-4 0,0 4 0,4 0 40,-5-4-16,1 1-40,1-1 0,0 2 16,3 1-32,-3 1 56,-1-4 8,-1 4-8,3-4-24,2 4 32,-5 0-56,3-3 48,-1 3-16,1-4-8,3 4 0,-4-3 24,0 3-24,-1-4 16,1 4-16,4 0 32,-5-4-8,1 4-24,-2-3 24,1 3-24,5 0 8,-4-4-8,0 4 32,1-3-16,-1 3-16,4 0 8,-6-5 24,2 5-8,-1-3 0,0 3-24,5 0 24,-4-4-8,0 4 0,-1-5 8,1 2-24,4 3 40,-3-4-32,-1 4 8,-1-3-16,-2-1 0,7 4 16,-5 0 24,0-4-32,1 4 24,0-3-32,4 3 25,-6-4-25,3 1-8,-3 3 16,1-4-8,5 3 0,-4-2 8,1 0 24,-3 3-40,3-4 24,2 3-16,-4-1 24,0 2-8,1-4 32,1 0-40,2 4-8,-5-4 0,3 0 24,-1 1-16,0 3-8,4 0 0,-4-4 16,-2 4-16,3-3 8,-1 3 0,3 0-8,-3-4 32,0 4-8,1-5-16,-1 5 8,1-3-8,-1 3-16,0-4 40,-1 1-32,4 3 0,-2 0 8,0-4 8,-1 4-24,1-4 0,1 4 8,-3 0 8,1-3-16,0 3 32,0-4-32,4 4 8,-3 0-8,-3-3 8,3 3-40,-1-4 40,3 4 0,-1 0 0,-2-4 8,0 4 24,1-3 8,2 3-40,-2 0 24,0-4 0,-3 4-16,1-3-24,3 3 16,-2 0 8,-1-5-24,1 5 8,-1-4 32,0 4-32,1-3 40,0 3-32,-1-4-16,4 4 16,-2 0 16,0-3-24,-1 3 8,-1-4 8,4 4-8,-2 0 0,0-4-8,-1 4 8,0-4 8,3 4-8,-1 0-24,-2-4 24,1 4-8,-1-3-8,2 3 16,0 0 32,-2-4 0,-1 4-16,2-4 0,2 4-16,-2 0 24,0-3-16,-1 3-8,0-4 0,3 4 0,-1 0-40,-2-3 16,-1 3 16,1-4 32,2 4-24,1 0 24,-3-3-8,0 3-16,1-4-32,1 4 32,0 0 0,-1-4-24,-1 4 48,0 0 8,2-2-32,0 0 24,-2 2 8,1-4-48,-2 4 16,3-2 0,1 1-32,-3 1 32,0 0 32,1-4-16,1 4-16,0 0 40,-1 0-48,-1-4 16,0 4-8,3 0 0,-1 0 8,-2-3-16,1 3-24,-1-4 8,1 4 24,2 0-16,-2-3 24,-1 3 8,0-4 16,2 4-32,0 0 24,-2 0-40,1 0 40,-1 0-32,2-2 8,1 0 0,-4 2 24,1-4-40,1 4 24,1-3-8,0 2-8,-1 1 8,-1 0 8,0-3-24,1 3 24,-1-4 8,1 4-24,-1 0 16,0-4 0,1 4-8,-1-3 8,0 3 8,2 0-16,0 0-16,0 0 16,-1-4-8,1 4 8,0-2 0,0 1 8,-1 1 0,1 0-8,-2-4 16,0 4-24,0-4 8,2 4 16,-1 0-32,2 0 16,0 0 0,-1 0 0,0 0-8,-1-4 48,0 4-40,2 0 8,-1 0 8,-1-4 16,1 4-64,0 0 32,2 0-8,-3 0 0,1 0 0,-2-3 24,1 3-16,2 0 0,-3 0-16,1 0 8,-1 0 40,1-3-32,2 2 16,0 1 16,-3 0-16,2-3-32,-1 3 16,3 0 16,-4 0-16,-1 0 0,4 0 16,-2 0-16,2 0 0,-1 0 0,-1 0 8,-1-4 8,0 4-16,4 0 24,-3 0-32,1-4-24,-2 4 8,1-2 24,3 1-32,-5 1 24,2 0 32,-1 0-16,1 0-8,3 0 0,-4 0 16,0 0-8,1 0-8,1-4 0,2 4 0,-4 0 16,1-3 8,1 3-16,-2-4-8,4 4 8,-3 0 8,1 0-56,-3-5 48,4 5-8,1 0 32,-4 0-40,0 0 32,1 0-16,1-3-8,2 3-32,-2 0 32,-1-4 0,-1 4 0,0 0 0,3 0 16,-2 0-8,-1 0 0,1-3-32,1 3 24,2 0 0,-4 0 24,2-4-16,-1 4 16,1 0-24,2 0 16,-4-4-24,1 4-32,-1 0 40,1-3 0,3 3 0,-4 0-16,2 0 32,-1 0-32,-2-4 0,4 3 16,-2 2 32,2-1-24,-3-3 8,2 3-8,1 0-8,0 0-32,-2 0 24,1 0 0,-2 0 24,4 0-16,-2 0 8,-2 0-8,1 0 0,-1 0 8,4-1-8,-2-3 0,0 4 8,1 0 0,-1-3 0,2 3-8,-2 0 8,0 0 16,-1 0-24,1 0-24,2 0 24,-2 0-16,-2 0 16,1 0-16,1-4 32,2 4-16,-2 0 16,0 0-32,1 0 8,-1 0 0,2 0 8,-2 0-16,0 0 24,0-4-8,-2 4-24,3 0 24,0 0 8,-1 0-40,0 0 40,1 0 24,0 0-32,0 0 16,-1 0-16,-1 0-8,2 0-8,1 0 16,-2 0-8,0 0 16,0-3 0,-1 3 0,3 0-8,-2 0 16,-2 0 8,2 0-16,1 0 0,1 0-8,-2 0 0,0-4-32,0 4 16,0 0 8,-1 0 16,1 0 16,-2 0 8,3 0-24,0-1-8,0-1 24,-1 2-40,0 0-16,0 0 24,1 0 8,-1 0-16,0 0 32,0 0 24,0 0-40,1 0 0,1 0-8,-2 0-8,0 0-8,-3-4 40,4 4-16,-1 0 0,0 0 8,-1 0-32,3 0 24,-1 0 0,-3 0 0,2 0-24,0 0 24,2 0 0,-1 0 32,-1 0-24,0 0 0,0 0-24,1 0 16,0 0-40,-2 0 40,-1-4 16,2 4-8,1 0-8,1 0 40,-4 0-48,2 0 0,0 0 24,1 0-16,1 0 0,-2 0 8,0 0-16,-2 0 24,3 0-16,1 0 16,-2 0-16,-2 0-8,2 0 0,1 0 8,1 0-8,-2 0 16,0 0 16,0 0-32,0 0 24,-1 0-16,1-3 24,-4 3-48,5 0 24,-1 0-8,0 0-32,0 0 56,1 0-16,0 0 0,0 0-24,-1 0 40,0 0-16,1 0 0,0 0-16,-1 0 40,1 0-32,-1 0 0,1 0 8,0 0 0,-1 0 24,0 0-24,1 0 8,0 0-8,0 0-24,-1 0-8,0 0 32,0 0 0,2-3 0,-1 2 16,-1 1-16,0 0-16,0 0 8,1 0 8,0 0-24,0 0 32,-1 0-8,0 0-16,0 0 16,2 0 16,-2 0-24,1 0 32,-1 0-8,0 0-16,2 0 8,-2 0 0,1 0-24,-1-3 16,0 3 0,2 0-8,-3 0-8,1 0 24,1 0-24,0 0 16,0 0 8,-2 0 8,1-4-40,0 4 40,2 0-16,-1 0 0,1 0-16,-2 0 24,0 0-8,1-4 0,0 3-16,-1 1 24,2 0-24,0 0 16,0 0 8,-1 0-8,1 0-8,0 0 0,-2 0 8,2 0-16,-2 0 8,0 0 24,0 0-16,2 0 8,0 0-16,-1 0-8,1 0 0,0 0 16,0 0-8,-2 0-8,0 0 32,0 0-24,0 0 8,2 0-32,0 0 40,-1 0 8,1 0 0,0 0-16,0 0 16,0 0-24,0 0 0,-2 0 24,2 0-24,0 0-8,-2 0 24,0 0-32,0 0 16,2 0 8,0 0 8,-1 0 8,-1 0-8,0 0-8,2 0 16,-2 0 0,0 0-8,2 0-8,0 0-24,-1 0 24,1 0-8,0 0 8,0 0 24,0 0-8,0 0-24,-2 0 16,0-3-8,2 3-32,0 0 24,-2 0-8,2 0-8,0 0 24,0 0 24,0 0-32,0 0 40,-2 0-40,1 0 8,1 0 0,-2 0 8,2 0-24,0 0 0,0 0 40,0 0-40,-3 0 24,3 0 8,0 0-72,0 0 56,0 0-32,0 0-16,0 0 24,0 0 32,0 0 88,0 0-200,0 0 72,0 0-8,0 0 216,0 0-368,0 0 160,0 0-8,0 0 8,0 0 328,0 0-632,0 0 256,0 0 40,0 0 8,0 0 520,0 0-1024,0 0 488,0 0-24,0 0-64,0 0 928,0 0-1713,0 0 737,0 0-48,0 0-64,0 0 1929,0 0-3658,0 0 1609,0 0-16,0 0-40,0 0 3817,0 0-7146,0 0 3321,0 0-64,5 0-48,-5 0-17,3 0-79,-3-4-8,4 4 24,-4-1 672,0-1-688,3 2 40,1-4-8,0 4 63,-3-2 593,1 0-496,2 2 104,-1-4 64,1-2-88,-3 6 416,2-5-784,0 0-1000,-3 5 1784</inkml:trace>
  <inkml:trace contextRef="#ctx0" brushRef="#br0" timeOffset="1358">172 0 1512,'0'0'0,"-2"0"424,2 0-160,0 0-72,0 0-192,0 0 120,0 0-32,0 0-8,0 0-32,0 0 24,0 0-8,0 0-16,0 0 8,0 0-632,0 0 1200,0 0-584,0 0 0,0 0 0,0 0-784,0 0 1536,0 0-752,0 0 0,0 0-16,0 0-920,0 0 1824,0 0-904,0 0 8,0 0 0,0 0-1048,0 0 2056,0 0-1016,0 0 24,0 0-8,0 0-1192,0 0 2344,0 0-1144,0 0 0,0 0 0,0 0-1384,0 0 2712,0 0-1320,0 0-8,0 0 8,0 0-1592,0 0 3144,4 0-1536,-4 0 8,0 0-8,0 0-72,0 0 88,0 0-24,0 0 16,0 0-8,0 0-376,0 0 672,0 0-296,0 0-23,0 0 31,0 0-649,0 0 1202,0 0-561,0 0 32,0 0-32,0 0-953,0 0 1834,0 0-881,0 0-8,0 0 8,0 0-1233,0 0 2402,0 0-1185,0 0 0,0 2 8,0-2-64,0 0 64,0 2 16,0-1-8,0 1-24,0 0-48,0-2 56,0 0-24,0 2 8,-2 0 0,2-1-40,0-1 40,-2 2 8,0 0-8,1 0 0,-1 0-24,0-1 8,0 1 24,0 0-24,1-2-24,1 0 48,-2 2-32,0 0-8,0 0 24,0-1-32,2 0 16,-1 1 8,-1 0-8,0 0 8,0-2-24,2 0 16,-2 2 0,1 0-16,-1 0 0,0 0 0,2-2 16,-2 1 0,1 1 32,-1 0-40,0 0 8,-1 0-8,1-1-8,1 1 16,0 0-16,0-2 8,-2 2 8,1 0-8,0-1 8,1 1-16,1-2 0,-2 2 8,0 0-8,0 0 0,0-1 0,2-1 24,-1 2-24,-1 0 16,0 0-8,0 0-8,2-2 24,-2 1-8,1 1-8,-1 0 8,0 0-16,2-2 16,-2 2 0,0-1-16,1 1-8,-1 0 8,2-2-8,-2 2 16,-2 1-8,1-2 16,1 3-16,2-4 0,-2 2 8,0 1-8,1 1 8,-1 1 16,1-5-24,0 1 0,-1 3 8,0-2 0,1 0-24,0-2 16,0 3 8,-2-1 0,1 0-8,1-1 8,1-1-8,-2 2 8,0 0-8,0 0 8,0 1 0,2-3-8,-1 2-8,-2 2 16,1-2 0,0-1-8,2 0 0,-2 0 0,1 1 0,-1 0 16,0 1-24,2-2 8,-2 0 8,0 1-16,1 0 0,-1 1 0,2-3 8,-2 1 16,0 1-8,0 0-8,1 0 8,0-2-8,0 2 0,-1-1 8,0 1 0,0 0 0,2-2-8,0 2-8,-1 0 8,-1-1 0,2 1 0,0-2 0,0 3 16,0-1-24,0 0 0,0-1 8,0-1 0,0 2-16,0-2 32,0 2-8,-2-2-8,2 1 0,0 0 0,0-1 8,0 0-8,0 0 16,0 2-24,0-2 24,0 0-16,0 0-24,0 0 16,0 0 16,0 1-16,0 0 8,0 0 8,0-1 0,0 0 0,0 0-8,0 0-16,0 0 8,0 0 32,0 0-56,0 0 24,0 0 24,0 2 0,0-2-16,0 0 8,0 2 0,0-2-24,0 0 8,0 0 8,0 0 8,0 0 0,0 0-24,0 0 24,0 0-24,0 0 24,0 2-24,0-2 16,0 1-8,0-1 0,0 0 24,0 0-16,0 0 16,0 2-8,0-1-8,0-1 8,0 0-24,0 0 24,0 0-40,0 0 40,0 1 0,0 1 0,2-2-8,0 0-8,-2 0 0,0 0-8,2 0 16,-1 0 8,-1 2-8,0-2 16,3 1-16,-2-1 8,-1 2-16,0-2 24,0 2-8,0-2-8,0 0 8,3 0 0,-3 2-16,0-2 24,2 0-16,0 0 0,-2 0-8,0 2 16,3-1-8,-2-1-8,-1 0 24,0 2-16,0 0 0,0-2 0,0 0 16,0 3-16,0-2 16,0 1-24,0-1 8,0 0 0,0-1 8,0 0-16,0 0 16,0 0-8,0 0-16,3 2 24,-3 0 0,0-1-8,0-1 0,0 0 8,0 2 8,0 0-24,0 0 8,0-2 0,0 0-8,0 2 16,0-2 8,0 1-16,0-1 0,0 0-16,4 2 16,-4 0-16,0-1 16,0 0-8,0 1 16,0-1 0,0 2-8,0-2 0,0 0 8,0 1-24,0 0 16,3-1 8,-3 1-16,0 0 16,0 0 8,0 0-24,0-1 8,0-1 0,0 2 8,0 0-16,0 0 24,4 0-16,-4-2 0,0 1 0,0 1 8,0 0-24,0 0 16,0-2 16,0 2-32,5-1 24,-5 1-16,0 0 8,0-2-24,3 3 24,-3-2 0,4 1-8,-4-1 8,0 0 0,3 1-8,-3 0-8,0-1 24,0 0-8,0 0-24,5 1 8,-5 0 24,3 0-24,-3-1 16,0-1 24,4 2-32,-4 0 0,4 0 0,-4 0 8,0-2-8,3 1 8,-3 1-8,4 2 16,-4 0-8,0-4-8,3 2 8,-3 2 8,4-2-16,-4-1 8,0-1 0,4 4 0,-4 0-8,0-1 24,3 1-16,-3-4 8,0 2-8,0-1 0,4 3-16,-4 0 16,0-3 8,3 2 8,-3-1-8,4 0 16,-4 1-24,0-3 0,4 4 0,-4-2-8,3 0 8,-3 1 0,0-3 0,0 4 8,0-1 16,0-1-16,4 0-8,-4-2 0,0 2-8,0-1 40,3 1-24,-3 0-8,0-2 32,0 2-16,0 1-24,4-2 24,-4 1 0,0-2-16,0 2 0,0 0 8,0 0 8,5-1-24,-5 0 8,0 0 24,0 1-16,0 0 8,0 0-8,0-1-8,0-1 0,3 2 8,-3 0-16,0 1 8,0-1 8,0-1-8,0 1 8,0 0-8,0-2 0,0 2 24,0 0-24,0-1-8,0 1-8,0-2 16,0 2-8,0 0 16,0 0-16,0-1 16,0-1-8,0 2 0,0 0 0,5 0-16,-5 0 0,0-2 16,0 1-72,0 1-24,0 0-40,0 0-64,1-1 200,1 0-240,-2-1-48,0 1-24,0-1-24,0 1 336,0 0-352,0-1 8,4 0 7,-4 0 25,0 0 312,0 0-272,3 2 64,-3-2 48,4 0 40,-4 0 24,4 0-8,-4 0 0,3 0-16,-3 0 120,0 0-184,4 0-64,-4 0-304,3 0-1544,-3 0 2096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5T14:06:08.429"/>
    </inkml:context>
    <inkml:brush xml:id="br0">
      <inkml:brushProperty name="width" value="0.15" units="cm"/>
      <inkml:brushProperty name="height" value="0.15" units="cm"/>
    </inkml:brush>
  </inkml:definitions>
  <inkml:trace contextRef="#ctx0" brushRef="#br0">6 100 664,'0'0'0,"-1"0"368,1 0-72,0 0-296,0 0 216,0 0-56,0 0-24,0 0-24,0 0-736,0 0 1336,0 0-624,0 0-16,0 0 8,0 0-1032,0 0 1976,0 0-976,0 0 0,0 0 0,0 0-1216,0 0 2384,0 0-1176,0 0 0,0 0-16,0 0-1344,0 0 2664,0 0-1320,0 0 8,0 0 0,0 0-1464,0 0 2896,0 0-1440,-2 0 8,2 0-16,0 0-16,0 0 32,0 0-8,0 0-8,0 0 0,0 0-104,0 0 200,0 0-104,0 0 16,0 0 0,0 0-192,0 0 360,0 0-176,0 0 0,0 0 0,0 0 0,0 0-272,0 0 528,0 0-280,0 0-256,0 0 544,0 0-256,0 0-8,0 0 0,0 0-352,0 0 688,0 0-336,0 0-384,0 0 760,0 0-376,0 0 8,-2 0-16,2 0-8,0 0 16,0 0 8,0 0-8,0 0 0,0 0-88,0 0 176,0 0-88,0 0 16,0 0-8,0 0-200,0 0 376,0 0-176,0 0 0,0 0 0,0 0-296,0 0 568,0 0-264,0 0-8,0 0 0,0 0-400,0 0 776,0 0-360,0 0-8,0 0-8,0 0-520,0 0 1016,0 0-512,0 0 16,0 0 0,0 0-600,0 0 1168,0 0-576,0 0-8,0 0 8,0 0-648,0 0 1280,0 0-632,0 0 0,0 0 0,0 0-712,0 0 1408,0 0-704,0 0-16,0 0 0,0 0-696,0 0 1416,0 0-720,0 0-696,0 0 1416,0 0-696,0 0-24,0 0 0,0 0-704,0 0 1432,0 0-712,0 0-736,0 0 1448,0 0-728,0 0 0,0 0-696,0 0 1400,0 0-680,0 0-8,0 0-728,0 0 1448,0-4-736,0 4 8,0 0-8,0 0 16,0-3 0,0 3 8,0 0-8,0-5-8,0 5-16,0 0 16,0 0 8,0 0-16,0-3 16,0 3 8,0 0-16,0 0 8,0-4-16,0 4 0,0-2 8,0 0 8,0-1 8,0 2-16,0 1 16,0 0-24,0 0 0,0-3 8,0 3-8,0 0 16,0 0-8,0 0 8,0 0 0,0-3-16,0 3 0,0 0 8,0 0-8,0 0 16,0-4-8,0 4-8,0 0 8,0 0-16,0 0 32,0 0-16,0-4-8,0 4 0,0-2 8,0 1 8,0 1 0,0 0-8,0 0-8,0 0 16,0-4-16,0 4 0,0 0 0,0 0 8,0 0-8,0 0 0,0-3 0,0 3 8,0 0-16,0 0 24,0 0 0,0 0 0,0-4-8,0 4 8,0 0-8,0 0-16,0-4 8,0 4 16,0 0-8,0-4 8,0 4-16,0 0 8,0 0-8,0 0 0,0 0 24,4-4-32,-4 4 24,0 0-16,0-3 16,0 1-8,0 2 8,0 0-16,0 0 8,0-2 0,0 2-8,0 0 16,0 0-8,0 0 16,3 0-16,-3 0 8,0-4-8,0 4-8,0 0 0,0 0 8,0 0-8,0 0 16,0 0-8,0 0 8,0 0 8,0 0 0,0 0-56,0 0 96,0-4-64,0 4 8,0 0-8,0 0 16,0 0-16,0 0 0,0 0 24,0 0-24,0 0 16,0 0-8,4 0-16,-4 0 8,0 0 0,0 0 8,0 0-16,0 0 0,0 0 48,3 0-72,-3 0 32,0 0 0,0 0 8,0-4 8,0 4 0,0 0-8,0 0 8,0 0 0,0-3-8,0 3 16,0 0-16,0 0-16,0 0 8,0 0 32,0 0-32,0 0 16,0-4 8,4 4-16,-3 0 0,-1 0-16,-1-3 24,1 3-8,0 0 8,0 0 0,0 0 0,0 0-16,0 0-8,0 0 40,0 0-16,0 0 0,0 0-48,0 0 88,0 0-32,0-4 0,0 4 0,0 0-32,0 0 16,0 0 8,0 0 0,0 0 0,0 0-32,0 0 40,0 0-24,0 0 0,0 0 8,0 0-16,0 0 24,0 0 0,0 0-8,0 0 8,0 0-32,0 0 0,0 0 0,0 0 88,0 0-136,0 0 56,0 0 8,0 0-8,0 0 128,0 0-240,0 0 104,0 0-16,0 0-8,0 0 288,0 0-552,0 0 224,0 0-16,0 0 8,0 0 696,0 0-1288,0 0 608,0 0 24,0 0-16,0 0 968,0 0-1864,0 0 896,4 0-16,-4 0-48,0 0 136,0 0-192,0 0-200,0 0-1872,0 0 2264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5T18:13:41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1096,'0'0'0,"0"0"400,0 0-120,0 0-80,0 0-48,0 0-40,0 0-24,0 0-8,0 0-16,0 0 8,0 0-8,0 0-8,0 0-8,0 0-48,0 0 32,0 0 8,0 0 8,0 0 0,0 0-216,0 0 400,0 0-184,0 0-16,0 0-8,0 0-360,0 0 688,0 0-328,0 0-16,0 0 24,0 0-16,0 0 0,0 0 8,0 0-8,0 0-504,0 0 984,0 0-472,0 0-8,0 0-8,0 0-552,0 2 1104,0 0-536,0-2-8,0 0 0,0 1-16,0-1 8,0 2 8,0 1 0,0-2-16,0 0 24,0-1 0,0 1-8,0-1 0,0 2-16,0-2 8,0 2 16,0 0-8,0 0 0,0-1-16,0-1 32,0 2-24,0 0 8,0 0 16,0 0-16,0-1 8,0 1 0,0 0-16,0 0 8,0 0-8,0 0 0,0 0 16,0 2-8,0-4-16,0 3 24,0 1-8,0 0-8,0-1 16,0-2-24,0 2 8,0 0-16,0 1 8,0 0-8,0-3 8,0 2 8,0 1 8,0-1-16,0 1 8,0-4-8,0 4-16,0-1 24,0 1 0,0-1-8,0-2 0,0 2 16,0 1-8,0-1 0,0 2 0,0-4-8,0 1 16,0 0-8,0 0-8,0 0-16,0-1 16,0 0-8,0 0 16,4 1-8,-4 0 16,0-1-16,0 0 0,0 0 0,0 1 8,0 0-8,0-1 0,0 0 0,3 1-8,-3-1 16,0 1-8,0-1 0,0 1 16,0 0 0,0 0-16,0-1 8,0-1-8,0 2 8,0 0-16,0 0 0,0 0 0,1-2 8,2 1-16,-3-1 24,0 0 0,0 0 0,0 0-8,0 0 16,0 0 8,0 0-64,0 0 88,0 0-64,0 0 24,0 0-48,0 0 88,0 0-40,0 0-64,0 0 120,0 0-56,0 0-16,0 0-56,0 0 144,0 0-72,0 0-96,3 0 184,-3 0-112,0 0 0,0 0 8,0 0 8,0 0-8,0 0 32,0 0 0,0 0-64,4 0 72,-4 0-40,3 0 8,-2 0 0,2 0 16,-3 0 8,0 0-24,0 0-8,4 0 8,-4 0 0,0 0-16,3 0 8,-3 0 8,0 0 8,0 0-8,0 0 8,4 0-16,-2 0 8,-2 0 16,0 0-8,3 0-8,-2 0 0,1 0-16,-2 0 8,4 0 8,-4 0 0,0 0 8,3 0 8,-3 0-24,4 0 24,-4 0-16,0 0-8,4 0 0,-4 0 16,3 0-8,-3 0 0,0 0 24,4 0-16,0 0-16,-3 0 8,2 0-8,0 0 8,-2 0 0,2 0 8,-3 0 16,4 0-16,-4 0-8,0 0 24,3 0-8,1 0 16,-1 0 0,-3 0-32,0 0 16,4 0 0,0 0-8,-1 0 0,0 0-8,-2 0 24,2 0-16,1 0 0,1 0 0,-3 0-8,-1 0-8,3 0 0,-1 0 24,0 0-16,-2 0 8,3 0 0,-4 0 8,4 0-8,-2 0-8,0 0 16,1 0-8,-3 0 0,4 0-16,-1 0 8,-3 0 8,0 0 0,4 0-16,0 0 0,-2 0 8,-1 0-8,3 0 16,-1 0 16,1 0-16,-4 0-8,0 0 40,4 0-48,-4 0-8,3 0 32,1 0-24,-1 0 24,2 0-16,-1 0 0,-1 0 0,-3 0-8,4 2 32,-4 0 0,3-1-24,-2 0-8,-1 1 24,4-1-32,-4 1 8,3-2 8,-2 0 32,-1 2-32,3-2 8,-3 2 8,0-1-16,4 0-8,-4-1 0,3 1 40,1 1-24,-4 0-8,0-2 8,4 2 16,-4 0-24,3-1-8,-3 1 8,0-2 8,4 3-8,-4-1 8,3 0 8,-3-1-16,0-1 8,4 2 0,-4 0 0,4 0-16,-4 0 8,0-2 8,3 1-16,-3 1 16,0 0-8,4 0 0,-4-2 8,0 2-8,0-1 16,0 2-8,0-2-8,0 0 0,0 1 9,3-1-1,-3 1 0,0 0-8,0-2 0,0 2 24,0 1-32,0-1 16,0 2-8,0-4 0,0 3 0,0 1 0,0-2-8,0 1 8,0-3 8,0 2 0,0 0-16,0 0 32,0 0-8,0-2-16,0 3 0,0 1 24,0-1-32,0 0 16,0-3-8,0 2 8,0 0-8,0 1 16,0-1 0,0-1-16,0 0 16,0 1-16,0 0 8,0-1-8,0 0 0,0 1 0,-1 0 24,-1 0 0,2-1-8,-2 1 0,0 0-16,0 0 0,1 0 8,1-2-8,-2 1 16,0 1 16,0 0-24,2 0 16,0-2-24,-2 2 16,1-1 8,1 1 0,-2 0-8,2-2-16,-2 0 24,0 2-24,0 0 24,1-1 8,0-1-32,0 2 16,-1 0 16,0-2-8,0 2 0,1-2-24,1 0 40,-2 0-24,0 0 16,0 2 0,1-1-32,0-1 24,0 0 16,-1 0-16,0 0 16,1 0-40,0 0 40,-1 0 16,0 2 8,0-2-24,1 1-40,-2 0 64,0-1 0,-1 2 8,1 0-16,3-1-56,-2-1 64,1 0 0,-1 0-24,-2 2 32,3-2-72,-1 0 72,-2 2-8,2 0 8,0 0-24,2-2-48,-1 0 40,-3 2 0,2-2-8,0 0 16,2 0-48,-1 0 48,-1 0 0,0 2 24,-2-2-8,4 0-64,-1 0 40,-1 0 0,0 0 0,0 0-16,1 0-24,0 0 48,0 0-32,-1 0 8,0 0 16,0 0-40,0 0 16,0 0 40,0 0-40,0 0-8,1 0-8,0 0 24,0 0-32,-3 0 24,2 0 24,1 0-40,0 0 16,0 0 8,-4 0-24,3 0-8,1-2 8,0 0 16,0 2 0,-1-4 0,0 4 0,0-4-8,0 4 16,1-3-16,-1 3-8,0-4 8,0 4-24,0-3 40,1 3-32,0-2 8,0 0 24,-1 2 8,0-4-32,0 4 16,2-1-16,-1-1 8,-1 2 0,0-4 0,0 4 0,1-2-8,0 1 8,0 1 24,-1-4-24,0 4 16,0-3-24,2 2 16,-2 1-24,0-3 16,0 3 0,1 0-8,0 0 8,-1-4-8,2 4 24,-1 0-24,1 0 0,0 0-8,-2 0 24,2 0-32,0 0 24,0 0 0,0 0-40,0 0 0,0 0 32,0 0-24,0-3 8,0 3-40,0 0-32,0 0 88,0 0-192,0 0-120,0 0-136,0 0-88,0 0 2024,0 0-3552,0 0 1496,0 0 55,0 0 81,0 0 4009,0 0-7514,0 0 3585,0 0-304,0 0-1832,0 0 2488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F3A31-0494-1845-A7D6-CB766FE55AD4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DC73B-555B-0741-AA63-490CB09C08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6748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err="1"/>
              <a:t>Dann</a:t>
            </a:r>
            <a:r>
              <a:rPr lang="cs-CZ"/>
              <a:t> </a:t>
            </a:r>
            <a:r>
              <a:rPr lang="cs-CZ" err="1"/>
              <a:t>fuhren</a:t>
            </a:r>
            <a:r>
              <a:rPr lang="cs-CZ"/>
              <a:t> </a:t>
            </a:r>
            <a:r>
              <a:rPr lang="cs-CZ" err="1"/>
              <a:t>wir</a:t>
            </a:r>
            <a:r>
              <a:rPr lang="cs-CZ"/>
              <a:t> </a:t>
            </a:r>
            <a:r>
              <a:rPr lang="cs-CZ" err="1"/>
              <a:t>weiter</a:t>
            </a:r>
            <a:r>
              <a:rPr lang="cs-CZ"/>
              <a:t> nach Frankfurt.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237A3-8B6E-4077-B80A-DF0433E58CD4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8108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err="1"/>
              <a:t>Insbesondere</a:t>
            </a:r>
            <a:r>
              <a:rPr lang="cs-CZ"/>
              <a:t> </a:t>
            </a:r>
            <a:r>
              <a:rPr lang="cs-CZ" err="1"/>
              <a:t>Frau</a:t>
            </a:r>
            <a:r>
              <a:rPr lang="cs-CZ"/>
              <a:t> </a:t>
            </a:r>
            <a:r>
              <a:rPr lang="cs-CZ" err="1"/>
              <a:t>Irmchen</a:t>
            </a:r>
            <a:r>
              <a:rPr lang="cs-CZ"/>
              <a:t> </a:t>
            </a:r>
            <a:r>
              <a:rPr lang="cs-CZ" err="1"/>
              <a:t>war</a:t>
            </a:r>
            <a:r>
              <a:rPr lang="cs-CZ"/>
              <a:t> </a:t>
            </a:r>
            <a:r>
              <a:rPr lang="cs-CZ" err="1"/>
              <a:t>total</a:t>
            </a:r>
            <a:r>
              <a:rPr lang="cs-CZ"/>
              <a:t> </a:t>
            </a:r>
            <a:r>
              <a:rPr lang="cs-CZ" err="1"/>
              <a:t>Sü</a:t>
            </a:r>
            <a:r>
              <a:rPr lang="cs-CZ"/>
              <a:t>(s).</a:t>
            </a:r>
          </a:p>
          <a:p>
            <a:r>
              <a:rPr lang="cs-CZ"/>
              <a:t>Es </a:t>
            </a:r>
            <a:r>
              <a:rPr lang="cs-CZ" err="1"/>
              <a:t>gab</a:t>
            </a:r>
            <a:r>
              <a:rPr lang="cs-CZ"/>
              <a:t> </a:t>
            </a:r>
            <a:r>
              <a:rPr lang="cs-CZ" err="1"/>
              <a:t>Schalen</a:t>
            </a:r>
            <a:r>
              <a:rPr lang="cs-CZ"/>
              <a:t> </a:t>
            </a:r>
            <a:r>
              <a:rPr lang="cs-CZ" err="1"/>
              <a:t>mit</a:t>
            </a:r>
            <a:r>
              <a:rPr lang="cs-CZ"/>
              <a:t> Obst (Ananas, </a:t>
            </a:r>
            <a:r>
              <a:rPr lang="cs-CZ" err="1"/>
              <a:t>Heidelbeeren</a:t>
            </a:r>
            <a:r>
              <a:rPr lang="cs-CZ"/>
              <a:t>, </a:t>
            </a:r>
            <a:r>
              <a:rPr lang="cs-CZ" err="1"/>
              <a:t>Erdbeeren</a:t>
            </a:r>
            <a:r>
              <a:rPr lang="cs-CZ"/>
              <a:t>), </a:t>
            </a:r>
            <a:r>
              <a:rPr lang="cs-CZ" err="1"/>
              <a:t>rauchen</a:t>
            </a:r>
            <a:r>
              <a:rPr lang="cs-CZ"/>
              <a:t> </a:t>
            </a:r>
            <a:r>
              <a:rPr lang="cs-CZ" err="1"/>
              <a:t>Lachs</a:t>
            </a:r>
            <a:r>
              <a:rPr lang="cs-CZ"/>
              <a:t> </a:t>
            </a:r>
            <a:r>
              <a:rPr lang="cs-CZ" err="1"/>
              <a:t>und</a:t>
            </a:r>
            <a:r>
              <a:rPr lang="cs-CZ"/>
              <a:t> </a:t>
            </a:r>
            <a:r>
              <a:rPr lang="cs-CZ" err="1"/>
              <a:t>am</a:t>
            </a:r>
            <a:r>
              <a:rPr lang="cs-CZ"/>
              <a:t> </a:t>
            </a:r>
            <a:r>
              <a:rPr lang="cs-CZ" err="1"/>
              <a:t>wichtigsten</a:t>
            </a:r>
            <a:r>
              <a:rPr lang="cs-CZ"/>
              <a:t> so </a:t>
            </a:r>
            <a:r>
              <a:rPr lang="cs-CZ" err="1"/>
              <a:t>viel</a:t>
            </a:r>
            <a:r>
              <a:rPr lang="cs-CZ"/>
              <a:t> </a:t>
            </a:r>
            <a:r>
              <a:rPr lang="cs-CZ" err="1"/>
              <a:t>Kaffee</a:t>
            </a:r>
            <a:r>
              <a:rPr lang="cs-CZ"/>
              <a:t>, </a:t>
            </a:r>
            <a:r>
              <a:rPr lang="cs-CZ" err="1"/>
              <a:t>wie</a:t>
            </a:r>
            <a:r>
              <a:rPr lang="cs-CZ"/>
              <a:t> </a:t>
            </a:r>
            <a:r>
              <a:rPr lang="cs-CZ" err="1"/>
              <a:t>wir</a:t>
            </a:r>
            <a:r>
              <a:rPr lang="cs-CZ"/>
              <a:t> </a:t>
            </a:r>
            <a:r>
              <a:rPr lang="cs-CZ" err="1"/>
              <a:t>brauchten</a:t>
            </a:r>
            <a:r>
              <a:rPr lang="cs-CZ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DC73B-555B-0741-AA63-490CB09C087A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5811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err="1"/>
              <a:t>Wir</a:t>
            </a:r>
            <a:r>
              <a:rPr lang="cs-CZ"/>
              <a:t> </a:t>
            </a:r>
            <a:r>
              <a:rPr lang="cs-CZ" err="1"/>
              <a:t>müssten</a:t>
            </a:r>
            <a:r>
              <a:rPr lang="cs-CZ"/>
              <a:t> </a:t>
            </a:r>
            <a:r>
              <a:rPr lang="cs-CZ" err="1"/>
              <a:t>auch</a:t>
            </a:r>
            <a:r>
              <a:rPr lang="cs-CZ"/>
              <a:t> </a:t>
            </a:r>
            <a:r>
              <a:rPr lang="cs-CZ" err="1"/>
              <a:t>ins</a:t>
            </a:r>
            <a:r>
              <a:rPr lang="cs-CZ"/>
              <a:t> </a:t>
            </a:r>
            <a:r>
              <a:rPr lang="cs-CZ" err="1"/>
              <a:t>Schule</a:t>
            </a:r>
            <a:r>
              <a:rPr lang="cs-CZ"/>
              <a:t> </a:t>
            </a:r>
            <a:r>
              <a:rPr lang="cs-CZ" err="1"/>
              <a:t>gehen</a:t>
            </a:r>
            <a:r>
              <a:rPr lang="cs-CZ"/>
              <a:t>. </a:t>
            </a:r>
          </a:p>
          <a:p>
            <a:r>
              <a:rPr lang="cs-CZ"/>
              <a:t>Der </a:t>
            </a:r>
            <a:r>
              <a:rPr lang="cs-CZ" err="1"/>
              <a:t>Unterricht</a:t>
            </a:r>
            <a:r>
              <a:rPr lang="cs-CZ"/>
              <a:t> </a:t>
            </a:r>
            <a:r>
              <a:rPr lang="cs-CZ" err="1"/>
              <a:t>war</a:t>
            </a:r>
            <a:r>
              <a:rPr lang="cs-CZ"/>
              <a:t> </a:t>
            </a:r>
            <a:r>
              <a:rPr lang="cs-CZ" err="1"/>
              <a:t>ganz</a:t>
            </a:r>
            <a:r>
              <a:rPr lang="cs-CZ"/>
              <a:t> </a:t>
            </a:r>
            <a:r>
              <a:rPr lang="cs-CZ" err="1"/>
              <a:t>anderes</a:t>
            </a:r>
            <a:r>
              <a:rPr lang="cs-CZ"/>
              <a:t> </a:t>
            </a:r>
            <a:r>
              <a:rPr lang="cs-CZ" err="1"/>
              <a:t>als</a:t>
            </a:r>
            <a:r>
              <a:rPr lang="cs-CZ"/>
              <a:t> </a:t>
            </a:r>
            <a:r>
              <a:rPr lang="cs-CZ" err="1"/>
              <a:t>bei</a:t>
            </a:r>
            <a:r>
              <a:rPr lang="cs-CZ"/>
              <a:t> </a:t>
            </a:r>
            <a:r>
              <a:rPr lang="cs-CZ" err="1"/>
              <a:t>uns</a:t>
            </a:r>
            <a:r>
              <a:rPr lang="cs-CZ"/>
              <a:t>.</a:t>
            </a:r>
          </a:p>
          <a:p>
            <a:r>
              <a:rPr lang="cs-CZ" err="1"/>
              <a:t>Sie</a:t>
            </a:r>
            <a:r>
              <a:rPr lang="cs-CZ"/>
              <a:t> </a:t>
            </a:r>
            <a:r>
              <a:rPr lang="cs-CZ" err="1"/>
              <a:t>diskutieren</a:t>
            </a:r>
            <a:r>
              <a:rPr lang="cs-CZ"/>
              <a:t> </a:t>
            </a:r>
            <a:r>
              <a:rPr lang="cs-CZ" err="1"/>
              <a:t>über</a:t>
            </a:r>
            <a:r>
              <a:rPr lang="cs-CZ"/>
              <a:t> </a:t>
            </a:r>
            <a:r>
              <a:rPr lang="cs-CZ" err="1"/>
              <a:t>alles</a:t>
            </a:r>
            <a:r>
              <a:rPr lang="cs-CZ"/>
              <a:t>, </a:t>
            </a:r>
            <a:r>
              <a:rPr lang="cs-CZ" err="1"/>
              <a:t>aber</a:t>
            </a:r>
            <a:r>
              <a:rPr lang="cs-CZ"/>
              <a:t> </a:t>
            </a:r>
            <a:r>
              <a:rPr lang="cs-CZ" err="1"/>
              <a:t>sie</a:t>
            </a:r>
            <a:r>
              <a:rPr lang="cs-CZ"/>
              <a:t> </a:t>
            </a:r>
            <a:r>
              <a:rPr lang="cs-CZ" err="1"/>
              <a:t>lernen</a:t>
            </a:r>
            <a:r>
              <a:rPr lang="cs-CZ"/>
              <a:t> fast </a:t>
            </a:r>
            <a:r>
              <a:rPr lang="cs-CZ" err="1"/>
              <a:t>keine</a:t>
            </a:r>
            <a:r>
              <a:rPr lang="cs-CZ"/>
              <a:t> </a:t>
            </a:r>
            <a:r>
              <a:rPr lang="cs-CZ" err="1"/>
              <a:t>theoretische</a:t>
            </a:r>
            <a:r>
              <a:rPr lang="cs-CZ"/>
              <a:t> </a:t>
            </a:r>
            <a:r>
              <a:rPr lang="cs-CZ" err="1"/>
              <a:t>Informationen</a:t>
            </a:r>
            <a:r>
              <a:rPr lang="cs-CZ"/>
              <a:t>.</a:t>
            </a:r>
          </a:p>
          <a:p>
            <a:r>
              <a:rPr lang="cs-CZ" err="1"/>
              <a:t>Sie</a:t>
            </a:r>
            <a:r>
              <a:rPr lang="cs-CZ"/>
              <a:t> </a:t>
            </a:r>
            <a:r>
              <a:rPr lang="cs-CZ" err="1"/>
              <a:t>haben</a:t>
            </a:r>
            <a:r>
              <a:rPr lang="cs-CZ"/>
              <a:t> </a:t>
            </a:r>
            <a:r>
              <a:rPr lang="cs-CZ" err="1"/>
              <a:t>seltsame</a:t>
            </a:r>
            <a:r>
              <a:rPr lang="cs-CZ"/>
              <a:t> </a:t>
            </a:r>
            <a:r>
              <a:rPr lang="cs-CZ" err="1"/>
              <a:t>Regeln</a:t>
            </a:r>
            <a:r>
              <a:rPr lang="cs-CZ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DC73B-555B-0741-AA63-490CB09C087A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9475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504C50-8B6C-6C69-67C8-2825897C0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8259514-33D5-3F56-07E5-5E6A0AF23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8C4BE1-D9C5-2BCD-392E-3C5742A12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492A8-109B-EF47-8CD8-315DA298283D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62F263-A663-CAD5-122F-3769407D2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571F72-0DE6-9C5A-C148-2B6F1B4C0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86F3-F093-C54A-A769-3D6191755B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2769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74D2FB-6B0A-281B-8340-4986DEDF8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C9D99D9-7FB7-D8D0-23B9-2FECA7044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E06F62-8AA7-6526-EB4C-47B81A786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492A8-109B-EF47-8CD8-315DA298283D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2E3B7A-C1C3-26C9-400E-203685F9A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69797F-BFD3-68EF-C12D-796B43187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86F3-F093-C54A-A769-3D6191755B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9688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C497F6E-36C9-0B3B-A296-46C5F36978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474D153-6B92-6416-F831-9D5400F4D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FF60C6-CF35-CB8A-B1D7-A5ACF568C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492A8-109B-EF47-8CD8-315DA298283D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295250-0B8E-04F6-61BC-8F5E1BF6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AF9893-D656-41A9-9054-C0099BA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86F3-F093-C54A-A769-3D6191755B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0308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2F1123-76E9-9ACD-6362-F76905110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9C2100-7A7C-3AE8-AE83-E128CFDF9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B17562-2588-6EDF-87FA-E948460A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492A8-109B-EF47-8CD8-315DA298283D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112A90-BA1F-044C-1E1F-C42DFF492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0E4FAB-457C-782A-81BA-68F532EE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86F3-F093-C54A-A769-3D6191755B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7964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0E332-DFBB-4916-2D84-3543BA865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B2125F-59CE-BA75-0D2F-78E6B3B6F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497F98-E533-1EF2-20E1-DA480709F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492A8-109B-EF47-8CD8-315DA298283D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333D46-EE34-F560-5620-01EEF2177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EAB6B1-25F6-75D0-468D-0A3D251CB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86F3-F093-C54A-A769-3D6191755B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4261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618144-97D5-A0BE-96B2-ABEFE53A6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2B94B9-542E-B528-3AB2-FCFA2AB298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F61626E-6C8A-3136-887F-AC4868EEE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C421E81-9564-3C7A-F702-8895863A4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492A8-109B-EF47-8CD8-315DA298283D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395B4DD-A470-B911-84D6-7077D47A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42BEF5-39EA-B8A7-E3AE-D755F9DF7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86F3-F093-C54A-A769-3D6191755B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6297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907228-024F-C3EC-316D-EBABEA5D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AB49B8-607F-7F82-2BE2-7F3895122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715BE26-144D-FD4C-A485-73F890CB9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A9D3F0E-30B5-EACF-6106-FAF65D8D05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866D5F6-2E8F-56B3-44AC-917A2C448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DE5C168-D78C-D7B4-B0A4-BAA1CA0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492A8-109B-EF47-8CD8-315DA298283D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3A424AD-625D-9EAE-0F72-0A9C0FDC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EE6C416-6787-08F6-B47D-D92304E0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86F3-F093-C54A-A769-3D6191755B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2845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42F173-744E-BD0F-D14B-4E5150201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70C11C6-B1FA-5E32-8DD3-54A1525AF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492A8-109B-EF47-8CD8-315DA298283D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FF81850-9E66-BA93-CB1E-BFDB24E8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8F92A71-E2AD-F3D4-FFFE-83E846C7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86F3-F093-C54A-A769-3D6191755B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7503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0B1EDCB-4557-5041-8AD6-7429C945B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492A8-109B-EF47-8CD8-315DA298283D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B7E1D5A-7B87-B9C0-02B5-A6C25E009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DA1C658-7631-F1C6-8F8A-46931783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86F3-F093-C54A-A769-3D6191755B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5624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A1E35-ABC7-4274-8814-C9762D7B7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E68093-56B3-56E2-CA7A-D0EE1974E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3E13BA6-1AFF-22A8-A93D-824F49009A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2D74646-B6E3-3537-660A-9B90FDD1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492A8-109B-EF47-8CD8-315DA298283D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D34D4E-101B-87B3-E33B-C57183896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FE120F-A3A7-C8E3-A384-0A6F73CE0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86F3-F093-C54A-A769-3D6191755B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0118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D1A4CC-81FE-89DF-A717-1AA53E265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A06547C-F2C3-7216-6CB9-D5458BD945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CD2140E-F039-22E8-AA2B-55E4E6E2F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7FB32C6-A0DA-178D-396F-9CF8B147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492A8-109B-EF47-8CD8-315DA298283D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0A41F46-E1C6-AEE9-704F-3332DE0F7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F839F6-A074-665C-3AD5-9AF71E62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86F3-F093-C54A-A769-3D6191755B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127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28CB91C-7CD7-6A98-4AFA-A3E8297C2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D330670-C675-F4EE-04DA-BB9AEBC83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31E3AA-B995-A250-0D8F-03EC5574A4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2492A8-109B-EF47-8CD8-315DA298283D}" type="datetimeFigureOut">
              <a:rPr lang="cs-CZ" smtClean="0"/>
              <a:t>21.04.2026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F3F499-F4D7-FB2E-BE96-FDC37DDDB3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833A50-D721-A39A-7FC9-FC3C20F57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7B86F3-F093-C54A-A769-3D6191755B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3567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0.png"/><Relationship Id="rId18" Type="http://schemas.openxmlformats.org/officeDocument/2006/relationships/customXml" Target="../ink/ink8.xml"/><Relationship Id="rId26" Type="http://schemas.openxmlformats.org/officeDocument/2006/relationships/customXml" Target="../ink/ink11.xml"/><Relationship Id="rId3" Type="http://schemas.openxmlformats.org/officeDocument/2006/relationships/image" Target="../media/image5.jpe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customXml" Target="../ink/ink5.xml"/><Relationship Id="rId17" Type="http://schemas.openxmlformats.org/officeDocument/2006/relationships/image" Target="../media/image12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7.xml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9.png"/><Relationship Id="rId24" Type="http://schemas.openxmlformats.org/officeDocument/2006/relationships/customXml" Target="../ink/ink10.xml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10" Type="http://schemas.openxmlformats.org/officeDocument/2006/relationships/customXml" Target="../ink/ink4.xml"/><Relationship Id="rId19" Type="http://schemas.openxmlformats.org/officeDocument/2006/relationships/image" Target="../media/image13.png"/><Relationship Id="rId4" Type="http://schemas.openxmlformats.org/officeDocument/2006/relationships/customXml" Target="../ink/ink1.xml"/><Relationship Id="rId9" Type="http://schemas.openxmlformats.org/officeDocument/2006/relationships/image" Target="../media/image8.png"/><Relationship Id="rId14" Type="http://schemas.openxmlformats.org/officeDocument/2006/relationships/customXml" Target="../ink/ink6.xml"/><Relationship Id="rId22" Type="http://schemas.openxmlformats.org/officeDocument/2006/relationships/customXml" Target="../ink/ink9.xml"/><Relationship Id="rId27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AAF2886-31C2-DC63-3451-B73BCACE8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068772"/>
            <a:ext cx="10506456" cy="1110868"/>
          </a:xfrm>
        </p:spPr>
        <p:txBody>
          <a:bodyPr>
            <a:normAutofit/>
          </a:bodyPr>
          <a:lstStyle/>
          <a:p>
            <a:r>
              <a:rPr lang="de-DE" sz="5200" noProof="0">
                <a:latin typeface="Calibri"/>
                <a:ea typeface="Calibri"/>
                <a:cs typeface="Calibri"/>
              </a:rPr>
              <a:t>Erasmus</a:t>
            </a:r>
            <a:r>
              <a:rPr lang="de-DE" sz="5200">
                <a:latin typeface="Calibri"/>
                <a:ea typeface="Calibri"/>
                <a:cs typeface="Calibri"/>
              </a:rPr>
              <a:t>+</a:t>
            </a:r>
            <a:r>
              <a:rPr lang="de-DE" sz="5200" noProof="0">
                <a:latin typeface="Calibri"/>
                <a:ea typeface="Calibri"/>
                <a:cs typeface="Calibri"/>
              </a:rPr>
              <a:t> in Deutschland</a:t>
            </a:r>
            <a:r>
              <a:rPr lang="de-DE" sz="5200">
                <a:latin typeface="Calibri"/>
                <a:ea typeface="Calibri"/>
                <a:cs typeface="Calibri"/>
              </a:rPr>
              <a:t> 2026</a:t>
            </a:r>
            <a:endParaRPr lang="de-DE" sz="5200" noProof="0">
              <a:latin typeface="Calibri"/>
              <a:ea typeface="Calibri"/>
              <a:cs typeface="Calibri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34C2C3C-A241-999F-382E-896430DA2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5358142"/>
            <a:ext cx="10506456" cy="7641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z="2600" noProof="0" dirty="0">
                <a:latin typeface="Calibri"/>
                <a:ea typeface="Calibri"/>
                <a:cs typeface="Calibri"/>
              </a:rPr>
              <a:t>Lada </a:t>
            </a:r>
            <a:r>
              <a:rPr lang="de-DE" sz="2600" noProof="0" dirty="0" err="1">
                <a:latin typeface="Calibri"/>
                <a:ea typeface="Calibri"/>
                <a:cs typeface="Calibri"/>
              </a:rPr>
              <a:t>Srpová</a:t>
            </a:r>
            <a:r>
              <a:rPr lang="de-DE" sz="2600" noProof="0" dirty="0">
                <a:latin typeface="Calibri"/>
                <a:ea typeface="Calibri"/>
                <a:cs typeface="Calibri"/>
              </a:rPr>
              <a:t>, </a:t>
            </a:r>
            <a:r>
              <a:rPr lang="de-DE" sz="2600" noProof="0" dirty="0" err="1">
                <a:latin typeface="Calibri"/>
                <a:ea typeface="Calibri"/>
                <a:cs typeface="Calibri"/>
              </a:rPr>
              <a:t>Matěj</a:t>
            </a:r>
            <a:r>
              <a:rPr lang="de-DE" sz="2600" noProof="0" dirty="0">
                <a:latin typeface="Calibri"/>
                <a:ea typeface="Calibri"/>
                <a:cs typeface="Calibri"/>
              </a:rPr>
              <a:t> </a:t>
            </a:r>
            <a:r>
              <a:rPr lang="de-DE" sz="2600" noProof="0" dirty="0" err="1">
                <a:latin typeface="Calibri"/>
                <a:ea typeface="Calibri"/>
                <a:cs typeface="Calibri"/>
              </a:rPr>
              <a:t>Ševčík</a:t>
            </a:r>
            <a:endParaRPr lang="de-DE" sz="2600" noProof="0" dirty="0">
              <a:latin typeface="Calibri"/>
              <a:ea typeface="Calibri"/>
              <a:cs typeface="Calibri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BBC6F4E-2B71-68A8-DD7F-823CAC20F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95"/>
          <a:stretch>
            <a:fillRect/>
          </a:stretch>
        </p:blipFill>
        <p:spPr>
          <a:xfrm>
            <a:off x="182787" y="171715"/>
            <a:ext cx="2827865" cy="373189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712AC78-D487-BBE6-8E00-CAA5010D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86" r="24433" b="-1"/>
          <a:stretch>
            <a:fillRect/>
          </a:stretch>
        </p:blipFill>
        <p:spPr>
          <a:xfrm>
            <a:off x="3180760" y="171715"/>
            <a:ext cx="2827865" cy="373189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C78A7CA-6227-102E-693C-001BA774F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21"/>
          <a:stretch>
            <a:fillRect/>
          </a:stretch>
        </p:blipFill>
        <p:spPr>
          <a:xfrm>
            <a:off x="6178733" y="171715"/>
            <a:ext cx="2827865" cy="373189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7F1D970-EC01-49DF-5293-6CEC37103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" r="-2" b="-2"/>
          <a:stretch>
            <a:fillRect/>
          </a:stretch>
        </p:blipFill>
        <p:spPr>
          <a:xfrm>
            <a:off x="9176706" y="171715"/>
            <a:ext cx="2827865" cy="37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13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B48C01F-70EA-4D96-5344-6B06F82EF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877118"/>
            <a:ext cx="4761947" cy="834136"/>
          </a:xfrm>
        </p:spPr>
        <p:txBody>
          <a:bodyPr anchor="b">
            <a:normAutofit/>
          </a:bodyPr>
          <a:lstStyle/>
          <a:p>
            <a:r>
              <a:rPr lang="de-DE" sz="4000" noProof="0">
                <a:latin typeface="Calibri"/>
                <a:ea typeface="Calibri"/>
                <a:cs typeface="Calibri"/>
              </a:rPr>
              <a:t>Unsere </a:t>
            </a:r>
            <a:r>
              <a:rPr lang="cs-CZ" sz="4000" noProof="0">
                <a:latin typeface="Calibri"/>
                <a:ea typeface="Calibri"/>
                <a:cs typeface="Calibri"/>
              </a:rPr>
              <a:t>Erfahrungen</a:t>
            </a:r>
            <a:endParaRPr lang="de-DE" sz="4000" noProof="0">
              <a:latin typeface="Calibri"/>
              <a:ea typeface="Calibri"/>
              <a:cs typeface="Calibri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BF37B2-D84D-12A4-9091-79F652CD6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435" y="2555815"/>
            <a:ext cx="4735714" cy="3982012"/>
          </a:xfrm>
        </p:spPr>
        <p:txBody>
          <a:bodyPr anchor="t">
            <a:normAutofit/>
          </a:bodyPr>
          <a:lstStyle/>
          <a:p>
            <a:r>
              <a:rPr lang="de-DE" sz="2600" noProof="0">
                <a:latin typeface="Calibri"/>
                <a:ea typeface="Calibri"/>
                <a:cs typeface="Calibri"/>
              </a:rPr>
              <a:t>Wir haben unsere Deutschkenntnisse verbessert</a:t>
            </a:r>
            <a:r>
              <a:rPr lang="de-DE" sz="2600">
                <a:latin typeface="Calibri"/>
                <a:ea typeface="Calibri"/>
                <a:cs typeface="Calibri"/>
              </a:rPr>
              <a:t>.</a:t>
            </a:r>
            <a:endParaRPr lang="de-DE" sz="2600" noProof="0">
              <a:latin typeface="Calibri"/>
              <a:ea typeface="Calibri"/>
              <a:cs typeface="Calibri"/>
            </a:endParaRPr>
          </a:p>
          <a:p>
            <a:r>
              <a:rPr lang="de-DE" sz="2600" noProof="0">
                <a:latin typeface="Calibri"/>
                <a:ea typeface="Calibri"/>
                <a:cs typeface="Calibri"/>
              </a:rPr>
              <a:t>Wir haben neue Leute kennengelernt</a:t>
            </a:r>
            <a:r>
              <a:rPr lang="de-DE" sz="2600">
                <a:latin typeface="Calibri"/>
                <a:ea typeface="Calibri"/>
                <a:cs typeface="Calibri"/>
              </a:rPr>
              <a:t>.</a:t>
            </a:r>
            <a:endParaRPr lang="de-DE" sz="2600" noProof="0">
              <a:latin typeface="Calibri"/>
              <a:ea typeface="Calibri"/>
              <a:cs typeface="Calibri"/>
            </a:endParaRPr>
          </a:p>
          <a:p>
            <a:r>
              <a:rPr lang="de-DE" sz="2600" noProof="0">
                <a:latin typeface="Calibri"/>
                <a:ea typeface="Calibri"/>
                <a:cs typeface="Calibri"/>
              </a:rPr>
              <a:t>Wir haben in der Schule etwas Neues gelernt</a:t>
            </a:r>
            <a:r>
              <a:rPr lang="de-DE" sz="2600">
                <a:latin typeface="Calibri"/>
                <a:ea typeface="Calibri"/>
                <a:cs typeface="Calibri"/>
              </a:rPr>
              <a:t>.</a:t>
            </a:r>
            <a:endParaRPr lang="cs-CZ" sz="2600" noProof="0">
              <a:latin typeface="Calibri"/>
              <a:ea typeface="Calibri"/>
              <a:cs typeface="Calibri"/>
            </a:endParaRPr>
          </a:p>
          <a:p>
            <a:r>
              <a:rPr lang="de-DE" sz="2600">
                <a:latin typeface="Calibri"/>
                <a:ea typeface="Calibri"/>
                <a:cs typeface="Calibri"/>
              </a:rPr>
              <a:t>Wir wissen jetzt viel über die deutsche Kultur.</a:t>
            </a:r>
            <a:endParaRPr lang="de-DE" sz="2600" noProof="0">
              <a:latin typeface="Calibri"/>
              <a:ea typeface="Calibri"/>
              <a:cs typeface="Calibri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3DDF225-9E1E-9806-7430-4C5E114A78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680" b="2"/>
          <a:stretch>
            <a:fillRect/>
          </a:stretch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8392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194E4B-55FF-4B82-5757-8475CF385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876" y="488693"/>
            <a:ext cx="8044249" cy="1325563"/>
          </a:xfrm>
        </p:spPr>
        <p:txBody>
          <a:bodyPr/>
          <a:lstStyle/>
          <a:p>
            <a:pPr algn="ctr"/>
            <a:r>
              <a:rPr lang="cs-CZ" sz="4000" err="1">
                <a:latin typeface="Calibri"/>
                <a:ea typeface="Calibri"/>
                <a:cs typeface="Calibri"/>
              </a:rPr>
              <a:t>Vielen</a:t>
            </a:r>
            <a:r>
              <a:rPr lang="cs-CZ" sz="4000">
                <a:latin typeface="Calibri"/>
                <a:ea typeface="Calibri"/>
                <a:cs typeface="Calibri"/>
              </a:rPr>
              <a:t> Dank für Ihre Aufmerksamkeit</a:t>
            </a:r>
            <a:r>
              <a:rPr lang="cs-CZ" dirty="0"/>
              <a:t>!</a:t>
            </a:r>
          </a:p>
        </p:txBody>
      </p:sp>
      <p:pic>
        <p:nvPicPr>
          <p:cNvPr id="1026" name="Picture 2" descr="Paulaner Spezi pomeranč a cola 0,5 l | NěmeckýEshop.cz">
            <a:extLst>
              <a:ext uri="{FF2B5EF4-FFF2-40B4-BE49-F238E27FC236}">
                <a16:creationId xmlns:a16="http://schemas.microsoft.com/office/drawing/2014/main" id="{ABCF9B14-78AE-C1C1-D781-7CCBA8DB3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542" y="3803437"/>
            <a:ext cx="3615890" cy="271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rman Flag | Buy Flag of German | The Flag Shop">
            <a:extLst>
              <a:ext uri="{FF2B5EF4-FFF2-40B4-BE49-F238E27FC236}">
                <a16:creationId xmlns:a16="http://schemas.microsoft.com/office/drawing/2014/main" id="{1F533D68-C75F-4082-3757-6AADA2977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7" t="15283" r="188" b="-9732"/>
          <a:stretch>
            <a:fillRect/>
          </a:stretch>
        </p:blipFill>
        <p:spPr bwMode="auto">
          <a:xfrm>
            <a:off x="8373939" y="3949949"/>
            <a:ext cx="3133711" cy="290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eze 170 g groß - Brezenglück Shop">
            <a:extLst>
              <a:ext uri="{FF2B5EF4-FFF2-40B4-BE49-F238E27FC236}">
                <a16:creationId xmlns:a16="http://schemas.microsoft.com/office/drawing/2014/main" id="{78A0BA34-3FA0-3FBF-945E-C7D817DFE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62" y="1713555"/>
            <a:ext cx="2778500" cy="290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brázky Wurst – procházejte fotografie, vektory a videa 1,956,904 | Adobe  Stock">
            <a:extLst>
              <a:ext uri="{FF2B5EF4-FFF2-40B4-BE49-F238E27FC236}">
                <a16:creationId xmlns:a16="http://schemas.microsoft.com/office/drawing/2014/main" id="{BF648AF1-6EBC-C1A5-8887-0253A837A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3" t="82" r="10026" b="2719"/>
          <a:stretch>
            <a:fillRect/>
          </a:stretch>
        </p:blipFill>
        <p:spPr bwMode="auto">
          <a:xfrm>
            <a:off x="4856459" y="1815520"/>
            <a:ext cx="3220538" cy="270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908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35AD2F-5416-DCC9-7E38-F4663A733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24" y="240248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noProof="0">
                <a:latin typeface="Calibri"/>
                <a:ea typeface="Calibri"/>
                <a:cs typeface="Calibri"/>
              </a:rPr>
              <a:t>Unsere Reise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AE1425A-F363-8B71-FC2A-E82A706D2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947" y="1284418"/>
            <a:ext cx="6557005" cy="48864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A7C168A1-6DD0-283F-033D-25826F896E20}"/>
                  </a:ext>
                </a:extLst>
              </p14:cNvPr>
              <p14:cNvContentPartPr/>
              <p14:nvPr/>
            </p14:nvContentPartPr>
            <p14:xfrm>
              <a:off x="6066777" y="4169752"/>
              <a:ext cx="1230288" cy="379055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A7C168A1-6DD0-283F-033D-25826F896E2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39773" y="4142754"/>
                <a:ext cx="1283935" cy="4326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1BED2649-5837-06C3-9415-3504992B0BE4}"/>
                  </a:ext>
                </a:extLst>
              </p14:cNvPr>
              <p14:cNvContentPartPr/>
              <p14:nvPr/>
            </p14:nvContentPartPr>
            <p14:xfrm>
              <a:off x="6083828" y="4101876"/>
              <a:ext cx="105912" cy="171165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1BED2649-5837-06C3-9415-3504992B0BE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56901" y="4074850"/>
                <a:ext cx="159407" cy="2248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2B294873-0456-34DF-8B65-DA01586450CE}"/>
                  </a:ext>
                </a:extLst>
              </p14:cNvPr>
              <p14:cNvContentPartPr/>
              <p14:nvPr/>
            </p14:nvContentPartPr>
            <p14:xfrm>
              <a:off x="6806525" y="4377641"/>
              <a:ext cx="465292" cy="188872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2B294873-0456-34DF-8B65-DA01586450C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79494" y="4350659"/>
                <a:ext cx="518993" cy="2424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8E713217-DC8E-C0F9-1F15-66328BF5FC2D}"/>
                  </a:ext>
                </a:extLst>
              </p14:cNvPr>
              <p14:cNvContentPartPr/>
              <p14:nvPr/>
            </p14:nvContentPartPr>
            <p14:xfrm>
              <a:off x="7240995" y="4033345"/>
              <a:ext cx="343641" cy="263305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8E713217-DC8E-C0F9-1F15-66328BF5FC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14007" y="4006330"/>
                <a:ext cx="397256" cy="3169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1EF1E642-8BF0-FCAE-37BD-E8EE50A93F79}"/>
                  </a:ext>
                </a:extLst>
              </p14:cNvPr>
              <p14:cNvContentPartPr/>
              <p14:nvPr/>
            </p14:nvContentPartPr>
            <p14:xfrm>
              <a:off x="7230831" y="4323209"/>
              <a:ext cx="157721" cy="139029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1EF1E642-8BF0-FCAE-37BD-E8EE50A93F7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03885" y="4296196"/>
                <a:ext cx="211253" cy="1926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Rukopis 23">
                <a:extLst>
                  <a:ext uri="{FF2B5EF4-FFF2-40B4-BE49-F238E27FC236}">
                    <a16:creationId xmlns:a16="http://schemas.microsoft.com/office/drawing/2014/main" id="{86EE7E63-4889-4EBA-5F8F-C3FEBC7438B2}"/>
                  </a:ext>
                </a:extLst>
              </p14:cNvPr>
              <p14:cNvContentPartPr/>
              <p14:nvPr/>
            </p14:nvContentPartPr>
            <p14:xfrm>
              <a:off x="5905121" y="3850703"/>
              <a:ext cx="351838" cy="193463"/>
            </p14:xfrm>
          </p:contentPart>
        </mc:Choice>
        <mc:Fallback xmlns="">
          <p:pic>
            <p:nvPicPr>
              <p:cNvPr id="24" name="Rukopis 23">
                <a:extLst>
                  <a:ext uri="{FF2B5EF4-FFF2-40B4-BE49-F238E27FC236}">
                    <a16:creationId xmlns:a16="http://schemas.microsoft.com/office/drawing/2014/main" id="{86EE7E63-4889-4EBA-5F8F-C3FEBC7438B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878084" y="3823733"/>
                <a:ext cx="405551" cy="2470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" name="Rukopis 26">
                <a:extLst>
                  <a:ext uri="{FF2B5EF4-FFF2-40B4-BE49-F238E27FC236}">
                    <a16:creationId xmlns:a16="http://schemas.microsoft.com/office/drawing/2014/main" id="{871DC9F5-16FB-27A8-5570-B8B8DD3EABEB}"/>
                  </a:ext>
                </a:extLst>
              </p14:cNvPr>
              <p14:cNvContentPartPr/>
              <p14:nvPr/>
            </p14:nvContentPartPr>
            <p14:xfrm>
              <a:off x="4267907" y="4010391"/>
              <a:ext cx="1777228" cy="938127"/>
            </p14:xfrm>
          </p:contentPart>
        </mc:Choice>
        <mc:Fallback xmlns="">
          <p:pic>
            <p:nvPicPr>
              <p:cNvPr id="27" name="Rukopis 26">
                <a:extLst>
                  <a:ext uri="{FF2B5EF4-FFF2-40B4-BE49-F238E27FC236}">
                    <a16:creationId xmlns:a16="http://schemas.microsoft.com/office/drawing/2014/main" id="{871DC9F5-16FB-27A8-5570-B8B8DD3EABE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40903" y="3983392"/>
                <a:ext cx="1830876" cy="9917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8" name="Rukopis 27">
                <a:extLst>
                  <a:ext uri="{FF2B5EF4-FFF2-40B4-BE49-F238E27FC236}">
                    <a16:creationId xmlns:a16="http://schemas.microsoft.com/office/drawing/2014/main" id="{5EF9BA6E-F78B-67F0-C24D-2B483EF6887D}"/>
                  </a:ext>
                </a:extLst>
              </p14:cNvPr>
              <p14:cNvContentPartPr/>
              <p14:nvPr/>
            </p14:nvContentPartPr>
            <p14:xfrm>
              <a:off x="6033332" y="4248121"/>
              <a:ext cx="8198" cy="36070"/>
            </p14:xfrm>
          </p:contentPart>
        </mc:Choice>
        <mc:Fallback xmlns="">
          <p:pic>
            <p:nvPicPr>
              <p:cNvPr id="28" name="Rukopis 27">
                <a:extLst>
                  <a:ext uri="{FF2B5EF4-FFF2-40B4-BE49-F238E27FC236}">
                    <a16:creationId xmlns:a16="http://schemas.microsoft.com/office/drawing/2014/main" id="{5EF9BA6E-F78B-67F0-C24D-2B483EF6887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006599" y="4221336"/>
                <a:ext cx="61307" cy="89282"/>
              </a:xfrm>
              <a:prstGeom prst="rect">
                <a:avLst/>
              </a:prstGeom>
            </p:spPr>
          </p:pic>
        </mc:Fallback>
      </mc:AlternateContent>
      <p:pic>
        <p:nvPicPr>
          <p:cNvPr id="37" name="Obrázek 36">
            <a:extLst>
              <a:ext uri="{FF2B5EF4-FFF2-40B4-BE49-F238E27FC236}">
                <a16:creationId xmlns:a16="http://schemas.microsoft.com/office/drawing/2014/main" id="{52D620BF-0011-924E-66E3-75D90EF3641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49263" y="1300724"/>
            <a:ext cx="2466273" cy="1644182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1B33ABE0-7049-638B-D745-DC49FAEDCB1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56530" y="3080559"/>
            <a:ext cx="2466272" cy="30828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3EC62967-C03C-676C-ED18-20658CDEB4E3}"/>
                  </a:ext>
                </a:extLst>
              </p14:cNvPr>
              <p14:cNvContentPartPr/>
              <p14:nvPr/>
            </p14:nvContentPartPr>
            <p14:xfrm>
              <a:off x="4028868" y="3836931"/>
              <a:ext cx="97388" cy="129849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3EC62967-C03C-676C-ED18-20658CDEB4E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019817" y="3827939"/>
                <a:ext cx="115128" cy="1474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D8AD5130-6C27-D2D7-672A-C996B7620C7E}"/>
                  </a:ext>
                </a:extLst>
              </p14:cNvPr>
              <p14:cNvContentPartPr/>
              <p14:nvPr/>
            </p14:nvContentPartPr>
            <p14:xfrm>
              <a:off x="4003620" y="3712001"/>
              <a:ext cx="304293" cy="268878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D8AD5130-6C27-D2D7-672A-C996B7620C7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985636" y="3693955"/>
                <a:ext cx="339902" cy="3046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0F4AB719-1A4C-7374-58FF-F221E5DBCC7E}"/>
                  </a:ext>
                </a:extLst>
              </p14:cNvPr>
              <p14:cNvContentPartPr/>
              <p14:nvPr/>
            </p14:nvContentPartPr>
            <p14:xfrm>
              <a:off x="3982306" y="3956616"/>
              <a:ext cx="118046" cy="28200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0F4AB719-1A4C-7374-58FF-F221E5DBCC7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964256" y="3938768"/>
                <a:ext cx="153785" cy="63539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ovéPole 16">
            <a:extLst>
              <a:ext uri="{FF2B5EF4-FFF2-40B4-BE49-F238E27FC236}">
                <a16:creationId xmlns:a16="http://schemas.microsoft.com/office/drawing/2014/main" id="{9AA31983-EEB2-7832-70A5-1F068CEBB7B9}"/>
              </a:ext>
            </a:extLst>
          </p:cNvPr>
          <p:cNvSpPr txBox="1"/>
          <p:nvPr/>
        </p:nvSpPr>
        <p:spPr>
          <a:xfrm>
            <a:off x="5180479" y="237340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 noProof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9E1C34C-4154-31E4-B055-39478094C6A3}"/>
              </a:ext>
            </a:extLst>
          </p:cNvPr>
          <p:cNvSpPr txBox="1"/>
          <p:nvPr/>
        </p:nvSpPr>
        <p:spPr>
          <a:xfrm>
            <a:off x="79110" y="1442850"/>
            <a:ext cx="2972643" cy="18490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2800" noProof="0">
                <a:latin typeface="Calibri"/>
                <a:ea typeface="Calibri"/>
                <a:cs typeface="Calibri"/>
              </a:rPr>
              <a:t>mehr als 12 Stunden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2800" noProof="0">
                <a:latin typeface="Calibri"/>
                <a:ea typeface="Calibri"/>
                <a:cs typeface="Calibri"/>
              </a:rPr>
              <a:t>in Luftlinie etwa 700 Kilometer</a:t>
            </a:r>
          </a:p>
        </p:txBody>
      </p:sp>
    </p:spTree>
    <p:extLst>
      <p:ext uri="{BB962C8B-B14F-4D97-AF65-F5344CB8AC3E}">
        <p14:creationId xmlns:p14="http://schemas.microsoft.com/office/powerpoint/2010/main" val="1485689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AA0388C-B73D-8B2A-C6A6-5CEC8AD57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550" y="365125"/>
            <a:ext cx="4802249" cy="2412882"/>
          </a:xfrm>
        </p:spPr>
        <p:txBody>
          <a:bodyPr anchor="b">
            <a:normAutofit/>
          </a:bodyPr>
          <a:lstStyle/>
          <a:p>
            <a:r>
              <a:rPr lang="de-DE" sz="4000" noProof="0">
                <a:latin typeface="Calibri"/>
                <a:ea typeface="Calibri"/>
                <a:cs typeface="Calibri"/>
              </a:rPr>
              <a:t>Hotel Irmchen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9B7E73-69BD-D825-A1E6-4C3ABD445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2788"/>
          <a:stretch>
            <a:fillRect/>
          </a:stretch>
        </p:blipFill>
        <p:spPr>
          <a:xfrm>
            <a:off x="-1" y="10"/>
            <a:ext cx="3003123" cy="389238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C2CAD2B-2B54-B522-E330-C25A98086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30726"/>
          <a:stretch>
            <a:fillRect/>
          </a:stretch>
        </p:blipFill>
        <p:spPr>
          <a:xfrm>
            <a:off x="3180257" y="10"/>
            <a:ext cx="3016307" cy="278593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7E22190-8EFB-DBCF-7113-48B4C114C0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008" r="11103" b="-1"/>
          <a:stretch>
            <a:fillRect/>
          </a:stretch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DB7B188-244D-366C-FEF9-92E3992D77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7" r="5971" b="-1"/>
          <a:stretch>
            <a:fillRect/>
          </a:stretch>
        </p:blipFill>
        <p:spPr>
          <a:xfrm>
            <a:off x="3180257" y="2957665"/>
            <a:ext cx="3016307" cy="390033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6F4806-3C8B-4EF8-CBF6-D5D5542AE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1550" y="2957665"/>
            <a:ext cx="4802249" cy="31785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noProof="0">
                <a:latin typeface="Calibri"/>
                <a:ea typeface="Calibri"/>
                <a:cs typeface="Calibri"/>
              </a:rPr>
              <a:t>Ein kleines familiengeführtes Hotel</a:t>
            </a:r>
          </a:p>
          <a:p>
            <a:r>
              <a:rPr lang="de-DE">
                <a:latin typeface="Calibri"/>
                <a:ea typeface="Calibri"/>
                <a:cs typeface="Calibri"/>
              </a:rPr>
              <a:t>Superfreundliche</a:t>
            </a:r>
            <a:r>
              <a:rPr lang="de-DE" noProof="0">
                <a:latin typeface="Calibri"/>
                <a:ea typeface="Calibri"/>
                <a:cs typeface="Calibri"/>
              </a:rPr>
              <a:t> Besitzer</a:t>
            </a:r>
          </a:p>
          <a:p>
            <a:r>
              <a:rPr lang="de-DE" noProof="0">
                <a:latin typeface="Calibri"/>
                <a:ea typeface="Calibri"/>
                <a:cs typeface="Calibri"/>
              </a:rPr>
              <a:t>Leckere </a:t>
            </a:r>
            <a:r>
              <a:rPr lang="de-DE">
                <a:latin typeface="Calibri"/>
                <a:ea typeface="Calibri"/>
                <a:cs typeface="Calibri"/>
              </a:rPr>
              <a:t>Frühstücke</a:t>
            </a:r>
            <a:endParaRPr lang="de-DE" noProof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8911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4BFCCA4-109C-4B21-816E-144FE75C3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286BBD-5165-39F7-1A47-F0784CA65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248" y="844039"/>
            <a:ext cx="4374854" cy="1292649"/>
          </a:xfrm>
        </p:spPr>
        <p:txBody>
          <a:bodyPr anchor="b">
            <a:normAutofit/>
          </a:bodyPr>
          <a:lstStyle/>
          <a:p>
            <a:r>
              <a:rPr lang="de-DE" sz="4000">
                <a:latin typeface="Calibri"/>
                <a:ea typeface="Calibri"/>
                <a:cs typeface="Calibri"/>
              </a:rPr>
              <a:t>Albert-Einstein-</a:t>
            </a:r>
            <a:r>
              <a:rPr lang="de-DE" sz="4000" noProof="0">
                <a:latin typeface="Calibri"/>
                <a:ea typeface="Calibri"/>
                <a:cs typeface="Calibri"/>
              </a:rPr>
              <a:t> Gymnasium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0059B5C0-FEC8-4370-AF45-02E3AEF6F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659144"/>
            <a:ext cx="3566160" cy="18288"/>
          </a:xfrm>
          <a:custGeom>
            <a:avLst/>
            <a:gdLst>
              <a:gd name="csX0" fmla="*/ 0 w 3566160"/>
              <a:gd name="csY0" fmla="*/ 0 h 18288"/>
              <a:gd name="csX1" fmla="*/ 665683 w 3566160"/>
              <a:gd name="csY1" fmla="*/ 0 h 18288"/>
              <a:gd name="csX2" fmla="*/ 1331366 w 3566160"/>
              <a:gd name="csY2" fmla="*/ 0 h 18288"/>
              <a:gd name="csX3" fmla="*/ 1818742 w 3566160"/>
              <a:gd name="csY3" fmla="*/ 0 h 18288"/>
              <a:gd name="csX4" fmla="*/ 2413102 w 3566160"/>
              <a:gd name="csY4" fmla="*/ 0 h 18288"/>
              <a:gd name="csX5" fmla="*/ 2936138 w 3566160"/>
              <a:gd name="csY5" fmla="*/ 0 h 18288"/>
              <a:gd name="csX6" fmla="*/ 3566160 w 3566160"/>
              <a:gd name="csY6" fmla="*/ 0 h 18288"/>
              <a:gd name="csX7" fmla="*/ 3566160 w 3566160"/>
              <a:gd name="csY7" fmla="*/ 18288 h 18288"/>
              <a:gd name="csX8" fmla="*/ 2971800 w 3566160"/>
              <a:gd name="csY8" fmla="*/ 18288 h 18288"/>
              <a:gd name="csX9" fmla="*/ 2448763 w 3566160"/>
              <a:gd name="csY9" fmla="*/ 18288 h 18288"/>
              <a:gd name="csX10" fmla="*/ 1854403 w 3566160"/>
              <a:gd name="csY10" fmla="*/ 18288 h 18288"/>
              <a:gd name="csX11" fmla="*/ 1295705 w 3566160"/>
              <a:gd name="csY11" fmla="*/ 18288 h 18288"/>
              <a:gd name="csX12" fmla="*/ 772668 w 3566160"/>
              <a:gd name="csY12" fmla="*/ 18288 h 18288"/>
              <a:gd name="csX13" fmla="*/ 0 w 3566160"/>
              <a:gd name="csY13" fmla="*/ 18288 h 18288"/>
              <a:gd name="csX14" fmla="*/ 0 w 3566160"/>
              <a:gd name="csY14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652A7D-2CF8-3201-0E36-42B2C35C5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167"/>
            <a:ext cx="4206240" cy="33863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noProof="0">
                <a:latin typeface="Calibri"/>
                <a:ea typeface="Calibri"/>
                <a:cs typeface="Calibri"/>
              </a:rPr>
              <a:t>4 Gebäude, etwa 1400 </a:t>
            </a:r>
            <a:r>
              <a:rPr lang="de-DE">
                <a:latin typeface="Calibri"/>
                <a:ea typeface="Calibri"/>
                <a:cs typeface="Calibri"/>
              </a:rPr>
              <a:t>Schüler</a:t>
            </a:r>
            <a:r>
              <a:rPr lang="de-DE" noProof="0">
                <a:latin typeface="Calibri"/>
                <a:ea typeface="Calibri"/>
                <a:cs typeface="Calibri"/>
              </a:rPr>
              <a:t> und 110 Lehrer</a:t>
            </a:r>
          </a:p>
          <a:p>
            <a:r>
              <a:rPr lang="de-DE" noProof="0">
                <a:latin typeface="Calibri"/>
                <a:ea typeface="Calibri"/>
                <a:cs typeface="Calibri"/>
              </a:rPr>
              <a:t>Sie müssen die Pausen draußen verbringen</a:t>
            </a:r>
            <a:r>
              <a:rPr lang="de-DE">
                <a:latin typeface="Calibri"/>
                <a:ea typeface="Calibri"/>
                <a:cs typeface="Calibri"/>
              </a:rPr>
              <a:t>.</a:t>
            </a:r>
            <a:endParaRPr lang="de-DE" noProof="0">
              <a:latin typeface="Calibri"/>
              <a:ea typeface="Calibri"/>
              <a:cs typeface="Calibri"/>
            </a:endParaRPr>
          </a:p>
          <a:p>
            <a:r>
              <a:rPr lang="de-DE" noProof="0">
                <a:latin typeface="Calibri"/>
                <a:ea typeface="Calibri"/>
                <a:cs typeface="Calibri"/>
              </a:rPr>
              <a:t>Handys sind verboten!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300B99D-3639-3DEF-BEA9-27F0F8A53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370" y="164592"/>
            <a:ext cx="2592324" cy="345643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CF4EE5E-97B8-AC99-128F-A3F1217A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888" y="421175"/>
            <a:ext cx="3785616" cy="212940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46ACA6C-4227-93E9-20C8-F7504F25E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24" y="3832113"/>
            <a:ext cx="3099816" cy="232486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B21D36E-04DF-1DC1-F0A4-FB70C938D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88" y="3163056"/>
            <a:ext cx="3785616" cy="283921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ACE6FE3-7669-7A30-6112-B5F8B51BB6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040" t="8075" r="19693" b="4117"/>
          <a:stretch>
            <a:fillRect/>
          </a:stretch>
        </p:blipFill>
        <p:spPr>
          <a:xfrm>
            <a:off x="7497634" y="1931051"/>
            <a:ext cx="1835110" cy="175223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8608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mapa, text, atlas&#10;&#10;Obsah generovaný pomocí AI může být nesprávný.">
            <a:extLst>
              <a:ext uri="{FF2B5EF4-FFF2-40B4-BE49-F238E27FC236}">
                <a16:creationId xmlns:a16="http://schemas.microsoft.com/office/drawing/2014/main" id="{0A5DC736-C253-132C-92AD-4401097E49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640" b="1"/>
          <a:stretch>
            <a:fillRect/>
          </a:stretch>
        </p:blipFill>
        <p:spPr>
          <a:xfrm>
            <a:off x="-1" y="10"/>
            <a:ext cx="12228129" cy="4666928"/>
          </a:xfrm>
          <a:prstGeom prst="rect">
            <a:avLst/>
          </a:prstGeom>
        </p:spPr>
      </p:pic>
      <p:grpSp>
        <p:nvGrpSpPr>
          <p:cNvPr id="7" name="Group 1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D9AF06C-F506-7E01-C68B-0906D4324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51037"/>
            <a:ext cx="5021782" cy="1509931"/>
          </a:xfrm>
        </p:spPr>
        <p:txBody>
          <a:bodyPr>
            <a:normAutofit/>
          </a:bodyPr>
          <a:lstStyle/>
          <a:p>
            <a:r>
              <a:rPr lang="de-DE" sz="4000" noProof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Ausflüge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A702F4-A008-9339-481F-261789908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633" y="4107674"/>
            <a:ext cx="6807770" cy="2396662"/>
          </a:xfrm>
        </p:spPr>
        <p:txBody>
          <a:bodyPr anchor="ctr">
            <a:normAutofit/>
          </a:bodyPr>
          <a:lstStyle/>
          <a:p>
            <a:r>
              <a:rPr lang="de-DE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Darmstadt</a:t>
            </a:r>
            <a:endParaRPr lang="cs-CZ">
              <a:solidFill>
                <a:schemeClr val="tx2"/>
              </a:solidFill>
            </a:endParaRPr>
          </a:p>
          <a:p>
            <a:r>
              <a:rPr lang="de-DE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Frankfurt am Main</a:t>
            </a:r>
            <a:endParaRPr lang="de-DE">
              <a:solidFill>
                <a:schemeClr val="tx2"/>
              </a:solidFill>
            </a:endParaRPr>
          </a:p>
          <a:p>
            <a:r>
              <a:rPr lang="de-DE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Eppstein</a:t>
            </a:r>
            <a:endParaRPr lang="de-DE">
              <a:solidFill>
                <a:schemeClr val="tx2"/>
              </a:solidFill>
            </a:endParaRPr>
          </a:p>
          <a:p>
            <a:r>
              <a:rPr lang="de-DE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Köln</a:t>
            </a:r>
            <a:endParaRPr lang="cs-CZ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474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7">
            <a:extLst>
              <a:ext uri="{FF2B5EF4-FFF2-40B4-BE49-F238E27FC236}">
                <a16:creationId xmlns:a16="http://schemas.microsoft.com/office/drawing/2014/main" id="{7BBD5B30-C741-4E67-AFD8-17917090A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F655624-7EA1-B3D1-A82A-7C12CF1B3F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76" r="5692"/>
          <a:stretch>
            <a:fillRect/>
          </a:stretch>
        </p:blipFill>
        <p:spPr>
          <a:xfrm>
            <a:off x="7817583" y="10"/>
            <a:ext cx="4374417" cy="68579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4B56F32-D0AC-EBC1-7623-286C3986E1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185" r="-2" b="12961"/>
          <a:stretch>
            <a:fillRect/>
          </a:stretch>
        </p:blipFill>
        <p:spPr>
          <a:xfrm>
            <a:off x="35723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A5D97B4-E1B2-D4DC-CC02-D12FCC1C92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745" r="2" b="483"/>
          <a:stretch>
            <a:fillRect/>
          </a:stretch>
        </p:blipFill>
        <p:spPr>
          <a:xfrm>
            <a:off x="362535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189BBEAA-BB93-4878-8C95-3C8AADE2E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D529C0C6-AAEB-4982-A9E6-BC6A8B2AE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18C7B02-AE38-4497-31D8-1044E1BA9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03" y="1508760"/>
            <a:ext cx="3387812" cy="20691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sz="4000" kern="1200" noProof="0">
                <a:latin typeface="Calibri"/>
                <a:ea typeface="Calibri"/>
                <a:cs typeface="Calibri"/>
              </a:rPr>
              <a:t>Darmstadt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D36F24-5EC0-4A09-9836-6580E1D4B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C0B334E-66E0-442A-8306-19629EC2D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51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DA216DF-C268-4A25-A2DC-51E15F550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8B0DC9-811F-0ABD-3EFC-F8924CD98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656" y="4791714"/>
            <a:ext cx="10909640" cy="12202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de-DE" sz="4000" noProof="0">
                <a:latin typeface="Calibri"/>
                <a:ea typeface="Calibri"/>
                <a:cs typeface="Calibri"/>
              </a:rPr>
              <a:t>Frankfurt am Main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4439E2-A50A-81C7-CB22-4513BD89D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21" y="315959"/>
            <a:ext cx="3334436" cy="447575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23A9654-F7B3-3E7C-9E01-07331D719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187" y="315959"/>
            <a:ext cx="3345626" cy="447575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443201D-7AB0-B58A-ACAE-76326793A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54" y="315959"/>
            <a:ext cx="3356816" cy="4475755"/>
          </a:xfrm>
          <a:prstGeom prst="rect">
            <a:avLst/>
          </a:prstGeom>
        </p:spPr>
      </p:pic>
      <p:sp>
        <p:nvSpPr>
          <p:cNvPr id="16" name="sketch line">
            <a:extLst>
              <a:ext uri="{FF2B5EF4-FFF2-40B4-BE49-F238E27FC236}">
                <a16:creationId xmlns:a16="http://schemas.microsoft.com/office/drawing/2014/main" id="{DE127D07-37F2-4FE3-9F47-F0CD6740D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563476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40323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B9CE10B-7217-4727-A3A7-5DF664DEB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C0D9666-54BF-70E0-6C02-EA0499817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29539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sz="4000" kern="1200" noProof="0">
                <a:latin typeface="Calibri"/>
                <a:ea typeface="Calibri"/>
                <a:cs typeface="Calibri"/>
              </a:rPr>
              <a:t>Burg Eppstein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1A8CFA9-6069-D374-25AE-6E01E58844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33" r="-3" b="-3"/>
          <a:stretch>
            <a:fillRect/>
          </a:stretch>
        </p:blipFill>
        <p:spPr>
          <a:xfrm>
            <a:off x="4125081" y="972235"/>
            <a:ext cx="3383280" cy="50477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D0D4DC5-A0B7-5CBD-C9D4-3B029839E9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67" r="7463" b="-3"/>
          <a:stretch>
            <a:fillRect/>
          </a:stretch>
        </p:blipFill>
        <p:spPr>
          <a:xfrm>
            <a:off x="7812357" y="972235"/>
            <a:ext cx="3383280" cy="50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05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E30EEB6-1483-4128-8331-806627678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474B5F-38C5-CF37-1BBE-4C881F7A2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32461"/>
            <a:ext cx="3378085" cy="33525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sz="4000" kern="1200" noProof="0">
                <a:latin typeface="Calibri"/>
                <a:ea typeface="Calibri"/>
                <a:cs typeface="Calibri"/>
              </a:rPr>
              <a:t>Köln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10E843C-A509-50F3-6E38-4433B319ED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587" r="-1" b="-1"/>
          <a:stretch>
            <a:fillRect/>
          </a:stretch>
        </p:blipFill>
        <p:spPr>
          <a:xfrm>
            <a:off x="4581286" y="4"/>
            <a:ext cx="3424835" cy="390032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516BE0C-3CD1-26FC-8872-13F3CB1106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368" r="-3" b="-3"/>
          <a:stretch>
            <a:fillRect/>
          </a:stretch>
        </p:blipFill>
        <p:spPr>
          <a:xfrm>
            <a:off x="4590673" y="4079987"/>
            <a:ext cx="3424834" cy="277801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528941C-F994-6D62-ABB3-764EA0FE7B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44" r="15026"/>
          <a:stretch>
            <a:fillRect/>
          </a:stretch>
        </p:blipFill>
        <p:spPr>
          <a:xfrm>
            <a:off x="8178547" y="-2"/>
            <a:ext cx="4013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4922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11</Slides>
  <Notes>3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2" baseType="lpstr">
      <vt:lpstr>Motiv Office</vt:lpstr>
      <vt:lpstr>Erasmus+ in Deutschland 2026</vt:lpstr>
      <vt:lpstr>Unsere Reise</vt:lpstr>
      <vt:lpstr>Hotel Irmchen</vt:lpstr>
      <vt:lpstr>Albert-Einstein- Gymnasium</vt:lpstr>
      <vt:lpstr>Ausflüge</vt:lpstr>
      <vt:lpstr>Darmstadt</vt:lpstr>
      <vt:lpstr>Frankfurt am Main</vt:lpstr>
      <vt:lpstr>Burg Eppstein</vt:lpstr>
      <vt:lpstr>Köln</vt:lpstr>
      <vt:lpstr>Unsere Erfahrungen</vt:lpstr>
      <vt:lpstr>Vielen Dank für Ihre Aufmerksamkeit!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in Deutschland</dc:title>
  <dc:creator>Lada Srpová</dc:creator>
  <cp:revision>64</cp:revision>
  <dcterms:created xsi:type="dcterms:W3CDTF">2026-04-11T14:21:46Z</dcterms:created>
  <dcterms:modified xsi:type="dcterms:W3CDTF">2026-04-21T12:59:55Z</dcterms:modified>
</cp:coreProperties>
</file>