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2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60" r:id="rId7"/>
    <p:sldId id="261" r:id="rId8"/>
    <p:sldId id="258" r:id="rId9"/>
    <p:sldId id="262" r:id="rId10"/>
    <p:sldId id="267" r:id="rId11"/>
    <p:sldId id="269" r:id="rId12"/>
    <p:sldId id="263" r:id="rId13"/>
    <p:sldId id="265" r:id="rId14"/>
    <p:sldId id="264" r:id="rId15"/>
    <p:sldId id="266" r:id="rId16"/>
    <p:sldId id="270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1.xml.rels><?xml version="1.0" encoding="UTF-8" standalone="yes"?>
<Relationships xmlns="http://schemas.openxmlformats.org/package/2006/relationships"><Relationship Id="rId2" Type="http://schemas.openxmlformats.org/officeDocument/2006/relationships/hyperlink" Target="mailto:jidelna@sportgym-ostrava.cz" TargetMode="External"/><Relationship Id="rId1" Type="http://schemas.openxmlformats.org/officeDocument/2006/relationships/hyperlink" Target="mailto:info@gvoz.cz" TargetMode="Externa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mailto:info@gvoz.cz" TargetMode="External"/></Relationships>
</file>

<file path=ppt/diagrams/_rels/drawing11.xml.rels><?xml version="1.0" encoding="UTF-8" standalone="yes"?>
<Relationships xmlns="http://schemas.openxmlformats.org/package/2006/relationships"><Relationship Id="rId2" Type="http://schemas.openxmlformats.org/officeDocument/2006/relationships/hyperlink" Target="mailto:jidelna@sportgym-ostrava.cz" TargetMode="External"/><Relationship Id="rId1" Type="http://schemas.openxmlformats.org/officeDocument/2006/relationships/hyperlink" Target="mailto:info@gvoz.cz" TargetMode="External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mailto:info@gvoz.cz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9A3723-3A76-45A5-9FAC-F6911F6B98F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FB45343-AE44-45E5-B87F-A88CA7536B3F}">
      <dgm:prSet/>
      <dgm:spPr/>
      <dgm:t>
        <a:bodyPr/>
        <a:lstStyle/>
        <a:p>
          <a:r>
            <a:rPr lang="cs-CZ" dirty="0"/>
            <a:t>Mgr. Vít Schindler  ředitel školy</a:t>
          </a:r>
          <a:endParaRPr lang="en-US" dirty="0"/>
        </a:p>
      </dgm:t>
    </dgm:pt>
    <dgm:pt modelId="{CB6CCA73-3314-4C7F-A7E2-3DE6CE4768FE}" type="parTrans" cxnId="{19F2D0ED-BB59-4456-962E-DDCA39FCB206}">
      <dgm:prSet/>
      <dgm:spPr/>
      <dgm:t>
        <a:bodyPr/>
        <a:lstStyle/>
        <a:p>
          <a:endParaRPr lang="en-US"/>
        </a:p>
      </dgm:t>
    </dgm:pt>
    <dgm:pt modelId="{BB87230C-7C2B-4C84-AC1A-1BC77268AE56}" type="sibTrans" cxnId="{19F2D0ED-BB59-4456-962E-DDCA39FCB206}">
      <dgm:prSet/>
      <dgm:spPr/>
      <dgm:t>
        <a:bodyPr/>
        <a:lstStyle/>
        <a:p>
          <a:endParaRPr lang="en-US"/>
        </a:p>
      </dgm:t>
    </dgm:pt>
    <dgm:pt modelId="{9ACA0ADC-945D-4C3A-8C80-C280D941F120}">
      <dgm:prSet/>
      <dgm:spPr/>
      <dgm:t>
        <a:bodyPr/>
        <a:lstStyle/>
        <a:p>
          <a:r>
            <a:rPr lang="cs-CZ" dirty="0"/>
            <a:t>Mgr. Lenka Plachtová  zástupce ředitele</a:t>
          </a:r>
          <a:endParaRPr lang="en-US" dirty="0"/>
        </a:p>
      </dgm:t>
    </dgm:pt>
    <dgm:pt modelId="{382D9135-6559-468F-B0C4-F962938D2DDC}" type="parTrans" cxnId="{648C6802-F28C-40A7-9412-56472D798893}">
      <dgm:prSet/>
      <dgm:spPr/>
      <dgm:t>
        <a:bodyPr/>
        <a:lstStyle/>
        <a:p>
          <a:endParaRPr lang="en-US"/>
        </a:p>
      </dgm:t>
    </dgm:pt>
    <dgm:pt modelId="{3F117C0F-EA19-447E-9940-D0D4DC749B5C}" type="sibTrans" cxnId="{648C6802-F28C-40A7-9412-56472D798893}">
      <dgm:prSet/>
      <dgm:spPr/>
      <dgm:t>
        <a:bodyPr/>
        <a:lstStyle/>
        <a:p>
          <a:endParaRPr lang="en-US"/>
        </a:p>
      </dgm:t>
    </dgm:pt>
    <dgm:pt modelId="{2C69C651-7F81-4D1E-8149-0BF3B8FF3719}">
      <dgm:prSet/>
      <dgm:spPr/>
      <dgm:t>
        <a:bodyPr/>
        <a:lstStyle/>
        <a:p>
          <a:r>
            <a:rPr lang="cs-CZ" dirty="0"/>
            <a:t>Mgr. Jan </a:t>
          </a:r>
          <a:r>
            <a:rPr lang="cs-CZ" dirty="0" err="1"/>
            <a:t>Zehnal</a:t>
          </a:r>
          <a:r>
            <a:rPr lang="cs-CZ" dirty="0"/>
            <a:t>  zástupce ředitele</a:t>
          </a:r>
          <a:endParaRPr lang="en-US" dirty="0"/>
        </a:p>
      </dgm:t>
    </dgm:pt>
    <dgm:pt modelId="{5A012748-5CE9-4C14-9A83-21751B1B741C}" type="parTrans" cxnId="{ADB75273-F0D2-41C7-B3D9-EAE70653FBED}">
      <dgm:prSet/>
      <dgm:spPr/>
      <dgm:t>
        <a:bodyPr/>
        <a:lstStyle/>
        <a:p>
          <a:endParaRPr lang="en-US"/>
        </a:p>
      </dgm:t>
    </dgm:pt>
    <dgm:pt modelId="{0899608B-0E94-4EDA-A50E-41743721560E}" type="sibTrans" cxnId="{ADB75273-F0D2-41C7-B3D9-EAE70653FBED}">
      <dgm:prSet/>
      <dgm:spPr/>
      <dgm:t>
        <a:bodyPr/>
        <a:lstStyle/>
        <a:p>
          <a:endParaRPr lang="en-US"/>
        </a:p>
      </dgm:t>
    </dgm:pt>
    <dgm:pt modelId="{B8C198C9-8ADE-42B6-9120-601238E6D5D3}" type="pres">
      <dgm:prSet presAssocID="{D09A3723-3A76-45A5-9FAC-F6911F6B98F4}" presName="linear" presStyleCnt="0">
        <dgm:presLayoutVars>
          <dgm:animLvl val="lvl"/>
          <dgm:resizeHandles val="exact"/>
        </dgm:presLayoutVars>
      </dgm:prSet>
      <dgm:spPr/>
    </dgm:pt>
    <dgm:pt modelId="{BC3AF7F1-01BA-404C-9291-379BFD97F814}" type="pres">
      <dgm:prSet presAssocID="{4FB45343-AE44-45E5-B87F-A88CA7536B3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E47520A-82CA-4F5A-A3C5-E8C00FC1A685}" type="pres">
      <dgm:prSet presAssocID="{BB87230C-7C2B-4C84-AC1A-1BC77268AE56}" presName="spacer" presStyleCnt="0"/>
      <dgm:spPr/>
    </dgm:pt>
    <dgm:pt modelId="{7D778C10-D206-4D70-B301-DBB057609C4B}" type="pres">
      <dgm:prSet presAssocID="{9ACA0ADC-945D-4C3A-8C80-C280D941F1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9B2383-E4B6-46F0-8DE3-94787E397667}" type="pres">
      <dgm:prSet presAssocID="{3F117C0F-EA19-447E-9940-D0D4DC749B5C}" presName="spacer" presStyleCnt="0"/>
      <dgm:spPr/>
    </dgm:pt>
    <dgm:pt modelId="{A979B6A8-33A5-4055-8054-62142978552A}" type="pres">
      <dgm:prSet presAssocID="{2C69C651-7F81-4D1E-8149-0BF3B8FF371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48C6802-F28C-40A7-9412-56472D798893}" srcId="{D09A3723-3A76-45A5-9FAC-F6911F6B98F4}" destId="{9ACA0ADC-945D-4C3A-8C80-C280D941F120}" srcOrd="1" destOrd="0" parTransId="{382D9135-6559-468F-B0C4-F962938D2DDC}" sibTransId="{3F117C0F-EA19-447E-9940-D0D4DC749B5C}"/>
    <dgm:cxn modelId="{ADB75273-F0D2-41C7-B3D9-EAE70653FBED}" srcId="{D09A3723-3A76-45A5-9FAC-F6911F6B98F4}" destId="{2C69C651-7F81-4D1E-8149-0BF3B8FF3719}" srcOrd="2" destOrd="0" parTransId="{5A012748-5CE9-4C14-9A83-21751B1B741C}" sibTransId="{0899608B-0E94-4EDA-A50E-41743721560E}"/>
    <dgm:cxn modelId="{16BB8858-E8CC-463E-B715-0C24FCE8920C}" type="presOf" srcId="{D09A3723-3A76-45A5-9FAC-F6911F6B98F4}" destId="{B8C198C9-8ADE-42B6-9120-601238E6D5D3}" srcOrd="0" destOrd="0" presId="urn:microsoft.com/office/officeart/2005/8/layout/vList2"/>
    <dgm:cxn modelId="{351D3688-34FE-4650-9B78-9D631B156724}" type="presOf" srcId="{9ACA0ADC-945D-4C3A-8C80-C280D941F120}" destId="{7D778C10-D206-4D70-B301-DBB057609C4B}" srcOrd="0" destOrd="0" presId="urn:microsoft.com/office/officeart/2005/8/layout/vList2"/>
    <dgm:cxn modelId="{ED42F388-A1C6-415C-BE7C-6937F32B4F8A}" type="presOf" srcId="{4FB45343-AE44-45E5-B87F-A88CA7536B3F}" destId="{BC3AF7F1-01BA-404C-9291-379BFD97F814}" srcOrd="0" destOrd="0" presId="urn:microsoft.com/office/officeart/2005/8/layout/vList2"/>
    <dgm:cxn modelId="{D555B9BD-C67B-4E4B-9C17-4ACBEB7699D9}" type="presOf" srcId="{2C69C651-7F81-4D1E-8149-0BF3B8FF3719}" destId="{A979B6A8-33A5-4055-8054-62142978552A}" srcOrd="0" destOrd="0" presId="urn:microsoft.com/office/officeart/2005/8/layout/vList2"/>
    <dgm:cxn modelId="{19F2D0ED-BB59-4456-962E-DDCA39FCB206}" srcId="{D09A3723-3A76-45A5-9FAC-F6911F6B98F4}" destId="{4FB45343-AE44-45E5-B87F-A88CA7536B3F}" srcOrd="0" destOrd="0" parTransId="{CB6CCA73-3314-4C7F-A7E2-3DE6CE4768FE}" sibTransId="{BB87230C-7C2B-4C84-AC1A-1BC77268AE56}"/>
    <dgm:cxn modelId="{3A30D83F-0ADE-40D8-ABEE-8B53DFBB2FAF}" type="presParOf" srcId="{B8C198C9-8ADE-42B6-9120-601238E6D5D3}" destId="{BC3AF7F1-01BA-404C-9291-379BFD97F814}" srcOrd="0" destOrd="0" presId="urn:microsoft.com/office/officeart/2005/8/layout/vList2"/>
    <dgm:cxn modelId="{7B4E4F7E-384A-4A6B-A982-A74FA4CF5069}" type="presParOf" srcId="{B8C198C9-8ADE-42B6-9120-601238E6D5D3}" destId="{9E47520A-82CA-4F5A-A3C5-E8C00FC1A685}" srcOrd="1" destOrd="0" presId="urn:microsoft.com/office/officeart/2005/8/layout/vList2"/>
    <dgm:cxn modelId="{5F3BEC3F-BC1D-4E61-A405-E0C12DEDA723}" type="presParOf" srcId="{B8C198C9-8ADE-42B6-9120-601238E6D5D3}" destId="{7D778C10-D206-4D70-B301-DBB057609C4B}" srcOrd="2" destOrd="0" presId="urn:microsoft.com/office/officeart/2005/8/layout/vList2"/>
    <dgm:cxn modelId="{EDF989C4-C1D9-4240-9149-65AC0A5C9CD0}" type="presParOf" srcId="{B8C198C9-8ADE-42B6-9120-601238E6D5D3}" destId="{E19B2383-E4B6-46F0-8DE3-94787E397667}" srcOrd="3" destOrd="0" presId="urn:microsoft.com/office/officeart/2005/8/layout/vList2"/>
    <dgm:cxn modelId="{3C047753-CE49-4118-A6C3-2998DBBA7CE1}" type="presParOf" srcId="{B8C198C9-8ADE-42B6-9120-601238E6D5D3}" destId="{A979B6A8-33A5-4055-8054-6214297855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F8DE4D3-8E89-415F-9889-F85A14097EB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A5B513B-6C21-4610-8851-40C22FDC94FB}">
      <dgm:prSet/>
      <dgm:spPr/>
      <dgm:t>
        <a:bodyPr/>
        <a:lstStyle/>
        <a:p>
          <a:r>
            <a:rPr lang="cs-CZ"/>
            <a:t>Jídelna Sportovního gymnázia </a:t>
          </a:r>
          <a:br>
            <a:rPr lang="cs-CZ"/>
          </a:br>
          <a:r>
            <a:rPr lang="cs-CZ"/>
            <a:t>Dany a Emila Zátopkových v Ostravě-Zábřehu</a:t>
          </a:r>
          <a:endParaRPr lang="en-US"/>
        </a:p>
      </dgm:t>
    </dgm:pt>
    <dgm:pt modelId="{6B165886-D59F-44A1-8BD2-96493527D935}" type="parTrans" cxnId="{F65F8C03-5553-4B30-9AC8-0D6F94E4D58E}">
      <dgm:prSet/>
      <dgm:spPr/>
      <dgm:t>
        <a:bodyPr/>
        <a:lstStyle/>
        <a:p>
          <a:endParaRPr lang="en-US"/>
        </a:p>
      </dgm:t>
    </dgm:pt>
    <dgm:pt modelId="{1D27A61E-9F07-4B9B-88D3-7A1797EF1CF9}" type="sibTrans" cxnId="{F65F8C03-5553-4B30-9AC8-0D6F94E4D58E}">
      <dgm:prSet/>
      <dgm:spPr/>
      <dgm:t>
        <a:bodyPr/>
        <a:lstStyle/>
        <a:p>
          <a:endParaRPr lang="en-US"/>
        </a:p>
      </dgm:t>
    </dgm:pt>
    <dgm:pt modelId="{3564521C-9EAE-4BEB-9662-3B0F07815A91}">
      <dgm:prSet/>
      <dgm:spPr/>
      <dgm:t>
        <a:bodyPr/>
        <a:lstStyle/>
        <a:p>
          <a:r>
            <a:rPr lang="cs-CZ"/>
            <a:t>Žáci mají možnost výběru ze dvou jídel</a:t>
          </a:r>
          <a:endParaRPr lang="en-US"/>
        </a:p>
      </dgm:t>
    </dgm:pt>
    <dgm:pt modelId="{2A621F22-68EC-4C3C-8749-B325C4551B4D}" type="parTrans" cxnId="{41C9A3C0-E0C6-499D-A36E-67F862B6746D}">
      <dgm:prSet/>
      <dgm:spPr/>
      <dgm:t>
        <a:bodyPr/>
        <a:lstStyle/>
        <a:p>
          <a:endParaRPr lang="en-US"/>
        </a:p>
      </dgm:t>
    </dgm:pt>
    <dgm:pt modelId="{5CF8191E-9339-4B48-B468-3918019AB71E}" type="sibTrans" cxnId="{41C9A3C0-E0C6-499D-A36E-67F862B6746D}">
      <dgm:prSet/>
      <dgm:spPr/>
      <dgm:t>
        <a:bodyPr/>
        <a:lstStyle/>
        <a:p>
          <a:endParaRPr lang="en-US"/>
        </a:p>
      </dgm:t>
    </dgm:pt>
    <dgm:pt modelId="{4D045B7E-9B55-4C73-9FFE-D21EBD4DF0B8}">
      <dgm:prSet/>
      <dgm:spPr/>
      <dgm:t>
        <a:bodyPr/>
        <a:lstStyle/>
        <a:p>
          <a:r>
            <a:rPr lang="cs-CZ"/>
            <a:t>Obědy lze objednávat prostřednictvím portálu www.strava.cz</a:t>
          </a:r>
          <a:endParaRPr lang="en-US"/>
        </a:p>
      </dgm:t>
    </dgm:pt>
    <dgm:pt modelId="{A5412C5A-141D-4D1B-BABA-F0B541D7391E}" type="parTrans" cxnId="{A7CC6CEE-EE39-4787-A647-A65A4A4F7F36}">
      <dgm:prSet/>
      <dgm:spPr/>
      <dgm:t>
        <a:bodyPr/>
        <a:lstStyle/>
        <a:p>
          <a:endParaRPr lang="en-US"/>
        </a:p>
      </dgm:t>
    </dgm:pt>
    <dgm:pt modelId="{480A6D56-7D7B-4E96-925A-2C892777FB95}" type="sibTrans" cxnId="{A7CC6CEE-EE39-4787-A647-A65A4A4F7F36}">
      <dgm:prSet/>
      <dgm:spPr/>
      <dgm:t>
        <a:bodyPr/>
        <a:lstStyle/>
        <a:p>
          <a:endParaRPr lang="en-US"/>
        </a:p>
      </dgm:t>
    </dgm:pt>
    <dgm:pt modelId="{4FC7CBE5-7475-43AF-A800-224C27AA1FCF}">
      <dgm:prSet/>
      <dgm:spPr/>
      <dgm:t>
        <a:bodyPr/>
        <a:lstStyle/>
        <a:p>
          <a:r>
            <a:rPr lang="cs-CZ"/>
            <a:t>Platby probíhají bezhotovostně formou inkasa</a:t>
          </a:r>
          <a:endParaRPr lang="en-US"/>
        </a:p>
      </dgm:t>
    </dgm:pt>
    <dgm:pt modelId="{34D15E3F-0CA1-4CED-9DCC-08137356B01A}" type="parTrans" cxnId="{250CB5F7-C06C-4973-9FD7-746D63472457}">
      <dgm:prSet/>
      <dgm:spPr/>
      <dgm:t>
        <a:bodyPr/>
        <a:lstStyle/>
        <a:p>
          <a:endParaRPr lang="en-US"/>
        </a:p>
      </dgm:t>
    </dgm:pt>
    <dgm:pt modelId="{5F43803E-2AAB-4FD0-A5BD-15A5F834333E}" type="sibTrans" cxnId="{250CB5F7-C06C-4973-9FD7-746D63472457}">
      <dgm:prSet/>
      <dgm:spPr/>
      <dgm:t>
        <a:bodyPr/>
        <a:lstStyle/>
        <a:p>
          <a:endParaRPr lang="en-US"/>
        </a:p>
      </dgm:t>
    </dgm:pt>
    <dgm:pt modelId="{C2B323B5-FEDE-42E9-B788-CFCE9F951109}" type="pres">
      <dgm:prSet presAssocID="{DF8DE4D3-8E89-415F-9889-F85A14097EB7}" presName="linear" presStyleCnt="0">
        <dgm:presLayoutVars>
          <dgm:animLvl val="lvl"/>
          <dgm:resizeHandles val="exact"/>
        </dgm:presLayoutVars>
      </dgm:prSet>
      <dgm:spPr/>
    </dgm:pt>
    <dgm:pt modelId="{D9E693C6-B475-4D9E-B653-7F76C5F78FBB}" type="pres">
      <dgm:prSet presAssocID="{DA5B513B-6C21-4610-8851-40C22FDC94F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0B8439-9719-4FB0-B488-DCA0371C1EB2}" type="pres">
      <dgm:prSet presAssocID="{1D27A61E-9F07-4B9B-88D3-7A1797EF1CF9}" presName="spacer" presStyleCnt="0"/>
      <dgm:spPr/>
    </dgm:pt>
    <dgm:pt modelId="{6405150C-0BAF-453B-8061-035BD9E8405F}" type="pres">
      <dgm:prSet presAssocID="{3564521C-9EAE-4BEB-9662-3B0F07815A9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403180-9F4A-4924-923B-C85B3DBBB395}" type="pres">
      <dgm:prSet presAssocID="{5CF8191E-9339-4B48-B468-3918019AB71E}" presName="spacer" presStyleCnt="0"/>
      <dgm:spPr/>
    </dgm:pt>
    <dgm:pt modelId="{E1C5A111-2990-40C9-9697-29CA0B01BE85}" type="pres">
      <dgm:prSet presAssocID="{4D045B7E-9B55-4C73-9FFE-D21EBD4DF0B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D75D71A-23BC-4BE3-A2D6-017AD1BAD656}" type="pres">
      <dgm:prSet presAssocID="{480A6D56-7D7B-4E96-925A-2C892777FB95}" presName="spacer" presStyleCnt="0"/>
      <dgm:spPr/>
    </dgm:pt>
    <dgm:pt modelId="{DD16910F-3C28-4CF2-8164-0F322400C8BB}" type="pres">
      <dgm:prSet presAssocID="{4FC7CBE5-7475-43AF-A800-224C27AA1FC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65F8C03-5553-4B30-9AC8-0D6F94E4D58E}" srcId="{DF8DE4D3-8E89-415F-9889-F85A14097EB7}" destId="{DA5B513B-6C21-4610-8851-40C22FDC94FB}" srcOrd="0" destOrd="0" parTransId="{6B165886-D59F-44A1-8BD2-96493527D935}" sibTransId="{1D27A61E-9F07-4B9B-88D3-7A1797EF1CF9}"/>
    <dgm:cxn modelId="{8D47A824-720E-4CBC-8C2D-E57EA395BB78}" type="presOf" srcId="{4D045B7E-9B55-4C73-9FFE-D21EBD4DF0B8}" destId="{E1C5A111-2990-40C9-9697-29CA0B01BE85}" srcOrd="0" destOrd="0" presId="urn:microsoft.com/office/officeart/2005/8/layout/vList2"/>
    <dgm:cxn modelId="{7DCE4D4C-4B59-4A74-B4F0-48BD6D35FCCF}" type="presOf" srcId="{4FC7CBE5-7475-43AF-A800-224C27AA1FCF}" destId="{DD16910F-3C28-4CF2-8164-0F322400C8BB}" srcOrd="0" destOrd="0" presId="urn:microsoft.com/office/officeart/2005/8/layout/vList2"/>
    <dgm:cxn modelId="{1780FA53-2496-4BFC-8621-3F669B342DCE}" type="presOf" srcId="{3564521C-9EAE-4BEB-9662-3B0F07815A91}" destId="{6405150C-0BAF-453B-8061-035BD9E8405F}" srcOrd="0" destOrd="0" presId="urn:microsoft.com/office/officeart/2005/8/layout/vList2"/>
    <dgm:cxn modelId="{3F1CB68C-3926-4AE4-A731-A89044FF482C}" type="presOf" srcId="{DA5B513B-6C21-4610-8851-40C22FDC94FB}" destId="{D9E693C6-B475-4D9E-B653-7F76C5F78FBB}" srcOrd="0" destOrd="0" presId="urn:microsoft.com/office/officeart/2005/8/layout/vList2"/>
    <dgm:cxn modelId="{3162C795-F67B-4553-AC16-5EC5D85B3D14}" type="presOf" srcId="{DF8DE4D3-8E89-415F-9889-F85A14097EB7}" destId="{C2B323B5-FEDE-42E9-B788-CFCE9F951109}" srcOrd="0" destOrd="0" presId="urn:microsoft.com/office/officeart/2005/8/layout/vList2"/>
    <dgm:cxn modelId="{41C9A3C0-E0C6-499D-A36E-67F862B6746D}" srcId="{DF8DE4D3-8E89-415F-9889-F85A14097EB7}" destId="{3564521C-9EAE-4BEB-9662-3B0F07815A91}" srcOrd="1" destOrd="0" parTransId="{2A621F22-68EC-4C3C-8749-B325C4551B4D}" sibTransId="{5CF8191E-9339-4B48-B468-3918019AB71E}"/>
    <dgm:cxn modelId="{A7CC6CEE-EE39-4787-A647-A65A4A4F7F36}" srcId="{DF8DE4D3-8E89-415F-9889-F85A14097EB7}" destId="{4D045B7E-9B55-4C73-9FFE-D21EBD4DF0B8}" srcOrd="2" destOrd="0" parTransId="{A5412C5A-141D-4D1B-BABA-F0B541D7391E}" sibTransId="{480A6D56-7D7B-4E96-925A-2C892777FB95}"/>
    <dgm:cxn modelId="{250CB5F7-C06C-4973-9FD7-746D63472457}" srcId="{DF8DE4D3-8E89-415F-9889-F85A14097EB7}" destId="{4FC7CBE5-7475-43AF-A800-224C27AA1FCF}" srcOrd="3" destOrd="0" parTransId="{34D15E3F-0CA1-4CED-9DCC-08137356B01A}" sibTransId="{5F43803E-2AAB-4FD0-A5BD-15A5F834333E}"/>
    <dgm:cxn modelId="{5A5CFFFE-B57A-43D6-9DC6-2C9AAC261186}" type="presParOf" srcId="{C2B323B5-FEDE-42E9-B788-CFCE9F951109}" destId="{D9E693C6-B475-4D9E-B653-7F76C5F78FBB}" srcOrd="0" destOrd="0" presId="urn:microsoft.com/office/officeart/2005/8/layout/vList2"/>
    <dgm:cxn modelId="{08788DA9-1A83-410D-A092-0128AF094BCC}" type="presParOf" srcId="{C2B323B5-FEDE-42E9-B788-CFCE9F951109}" destId="{440B8439-9719-4FB0-B488-DCA0371C1EB2}" srcOrd="1" destOrd="0" presId="urn:microsoft.com/office/officeart/2005/8/layout/vList2"/>
    <dgm:cxn modelId="{2ED873CF-1AD2-46C2-8B05-985318B60EDC}" type="presParOf" srcId="{C2B323B5-FEDE-42E9-B788-CFCE9F951109}" destId="{6405150C-0BAF-453B-8061-035BD9E8405F}" srcOrd="2" destOrd="0" presId="urn:microsoft.com/office/officeart/2005/8/layout/vList2"/>
    <dgm:cxn modelId="{F1303DAF-8B72-46D4-AD75-B31BF91C053C}" type="presParOf" srcId="{C2B323B5-FEDE-42E9-B788-CFCE9F951109}" destId="{0F403180-9F4A-4924-923B-C85B3DBBB395}" srcOrd="3" destOrd="0" presId="urn:microsoft.com/office/officeart/2005/8/layout/vList2"/>
    <dgm:cxn modelId="{D55A4728-68F3-4966-BA02-2A4CE948FFC8}" type="presParOf" srcId="{C2B323B5-FEDE-42E9-B788-CFCE9F951109}" destId="{E1C5A111-2990-40C9-9697-29CA0B01BE85}" srcOrd="4" destOrd="0" presId="urn:microsoft.com/office/officeart/2005/8/layout/vList2"/>
    <dgm:cxn modelId="{EB6CB940-C9D7-49AB-A2EC-728953F7F847}" type="presParOf" srcId="{C2B323B5-FEDE-42E9-B788-CFCE9F951109}" destId="{9D75D71A-23BC-4BE3-A2D6-017AD1BAD656}" srcOrd="5" destOrd="0" presId="urn:microsoft.com/office/officeart/2005/8/layout/vList2"/>
    <dgm:cxn modelId="{62453E61-4FF3-40F4-B64B-0454E2A56AC9}" type="presParOf" srcId="{C2B323B5-FEDE-42E9-B788-CFCE9F951109}" destId="{DD16910F-3C28-4CF2-8164-0F322400C8B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F8DE4D3-8E89-415F-9889-F85A14097EB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A5B513B-6C21-4610-8851-40C22FDC94FB}">
      <dgm:prSet/>
      <dgm:spPr/>
      <dgm:t>
        <a:bodyPr/>
        <a:lstStyle/>
        <a:p>
          <a:r>
            <a:rPr lang="cs-CZ" dirty="0"/>
            <a:t>Přihlášku doručte na sekretariát školy nebo zašlete naskenovaný formulář na adresu </a:t>
          </a:r>
          <a:r>
            <a:rPr lang="cs-CZ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info@gvoz.cz</a:t>
          </a:r>
          <a:r>
            <a:rPr lang="cs-CZ" dirty="0">
              <a:solidFill>
                <a:schemeClr val="bg1"/>
              </a:solidFill>
            </a:rPr>
            <a:t> </a:t>
          </a:r>
          <a:r>
            <a:rPr lang="cs-CZ" dirty="0"/>
            <a:t>nejpozději </a:t>
          </a:r>
          <a:br>
            <a:rPr lang="cs-CZ" dirty="0"/>
          </a:br>
          <a:r>
            <a:rPr lang="cs-CZ" dirty="0"/>
            <a:t>do 30. 6. 2026</a:t>
          </a:r>
          <a:endParaRPr lang="en-US" dirty="0"/>
        </a:p>
      </dgm:t>
    </dgm:pt>
    <dgm:pt modelId="{6B165886-D59F-44A1-8BD2-96493527D935}" type="parTrans" cxnId="{F65F8C03-5553-4B30-9AC8-0D6F94E4D58E}">
      <dgm:prSet/>
      <dgm:spPr/>
      <dgm:t>
        <a:bodyPr/>
        <a:lstStyle/>
        <a:p>
          <a:endParaRPr lang="en-US"/>
        </a:p>
      </dgm:t>
    </dgm:pt>
    <dgm:pt modelId="{1D27A61E-9F07-4B9B-88D3-7A1797EF1CF9}" type="sibTrans" cxnId="{F65F8C03-5553-4B30-9AC8-0D6F94E4D58E}">
      <dgm:prSet/>
      <dgm:spPr/>
      <dgm:t>
        <a:bodyPr/>
        <a:lstStyle/>
        <a:p>
          <a:endParaRPr lang="en-US"/>
        </a:p>
      </dgm:t>
    </dgm:pt>
    <dgm:pt modelId="{3564521C-9EAE-4BEB-9662-3B0F07815A91}">
      <dgm:prSet/>
      <dgm:spPr/>
      <dgm:t>
        <a:bodyPr/>
        <a:lstStyle/>
        <a:p>
          <a:r>
            <a:rPr lang="cs-CZ"/>
            <a:t>Po tomto termínu je nutné vyřídit stravování individuálně</a:t>
          </a:r>
          <a:endParaRPr lang="en-US"/>
        </a:p>
      </dgm:t>
    </dgm:pt>
    <dgm:pt modelId="{2A621F22-68EC-4C3C-8749-B325C4551B4D}" type="parTrans" cxnId="{41C9A3C0-E0C6-499D-A36E-67F862B6746D}">
      <dgm:prSet/>
      <dgm:spPr/>
      <dgm:t>
        <a:bodyPr/>
        <a:lstStyle/>
        <a:p>
          <a:endParaRPr lang="en-US"/>
        </a:p>
      </dgm:t>
    </dgm:pt>
    <dgm:pt modelId="{5CF8191E-9339-4B48-B468-3918019AB71E}" type="sibTrans" cxnId="{41C9A3C0-E0C6-499D-A36E-67F862B6746D}">
      <dgm:prSet/>
      <dgm:spPr/>
      <dgm:t>
        <a:bodyPr/>
        <a:lstStyle/>
        <a:p>
          <a:endParaRPr lang="en-US"/>
        </a:p>
      </dgm:t>
    </dgm:pt>
    <dgm:pt modelId="{4D045B7E-9B55-4C73-9FFE-D21EBD4DF0B8}">
      <dgm:prSet/>
      <dgm:spPr/>
      <dgm:t>
        <a:bodyPr/>
        <a:lstStyle/>
        <a:p>
          <a:pPr rtl="0"/>
          <a:r>
            <a:rPr lang="cs-CZ"/>
            <a:t>Na konci srpna </a:t>
          </a:r>
          <a:r>
            <a:rPr lang="cs-CZ">
              <a:latin typeface="Aptos Display" panose="02110004020202020204"/>
            </a:rPr>
            <a:t>si zavolejte na</a:t>
          </a:r>
          <a:r>
            <a:rPr lang="cs-CZ"/>
            <a:t> školní jídelnu a vyžádejte si přihlašovací údaje. </a:t>
          </a:r>
          <a:endParaRPr lang="en-US"/>
        </a:p>
      </dgm:t>
    </dgm:pt>
    <dgm:pt modelId="{A5412C5A-141D-4D1B-BABA-F0B541D7391E}" type="parTrans" cxnId="{A7CC6CEE-EE39-4787-A647-A65A4A4F7F36}">
      <dgm:prSet/>
      <dgm:spPr/>
      <dgm:t>
        <a:bodyPr/>
        <a:lstStyle/>
        <a:p>
          <a:endParaRPr lang="en-US"/>
        </a:p>
      </dgm:t>
    </dgm:pt>
    <dgm:pt modelId="{480A6D56-7D7B-4E96-925A-2C892777FB95}" type="sibTrans" cxnId="{A7CC6CEE-EE39-4787-A647-A65A4A4F7F36}">
      <dgm:prSet/>
      <dgm:spPr/>
      <dgm:t>
        <a:bodyPr/>
        <a:lstStyle/>
        <a:p>
          <a:endParaRPr lang="en-US"/>
        </a:p>
      </dgm:t>
    </dgm:pt>
    <dgm:pt modelId="{4FC7CBE5-7475-43AF-A800-224C27AA1FCF}">
      <dgm:prSet/>
      <dgm:spPr/>
      <dgm:t>
        <a:bodyPr/>
        <a:lstStyle/>
        <a:p>
          <a:r>
            <a:rPr lang="cs-CZ"/>
            <a:t>Kontakty: </a:t>
          </a:r>
          <a:endParaRPr lang="en-US"/>
        </a:p>
      </dgm:t>
    </dgm:pt>
    <dgm:pt modelId="{34D15E3F-0CA1-4CED-9DCC-08137356B01A}" type="parTrans" cxnId="{250CB5F7-C06C-4973-9FD7-746D63472457}">
      <dgm:prSet/>
      <dgm:spPr/>
      <dgm:t>
        <a:bodyPr/>
        <a:lstStyle/>
        <a:p>
          <a:endParaRPr lang="en-US"/>
        </a:p>
      </dgm:t>
    </dgm:pt>
    <dgm:pt modelId="{5F43803E-2AAB-4FD0-A5BD-15A5F834333E}" type="sibTrans" cxnId="{250CB5F7-C06C-4973-9FD7-746D63472457}">
      <dgm:prSet/>
      <dgm:spPr/>
      <dgm:t>
        <a:bodyPr/>
        <a:lstStyle/>
        <a:p>
          <a:endParaRPr lang="en-US"/>
        </a:p>
      </dgm:t>
    </dgm:pt>
    <dgm:pt modelId="{672CC460-FB43-42DF-BE4A-5B6B35BF23C5}">
      <dgm:prSet/>
      <dgm:spPr/>
      <dgm:t>
        <a:bodyPr/>
        <a:lstStyle/>
        <a:p>
          <a:r>
            <a:rPr lang="cs-CZ"/>
            <a:t>telefon: (+420) 596 752 255, mobil: (+420) 775 559 655 (Po-Pá 7-15 hod.), </a:t>
          </a:r>
          <a:endParaRPr lang="en-US"/>
        </a:p>
      </dgm:t>
    </dgm:pt>
    <dgm:pt modelId="{556F8211-1793-4591-9B32-DD85E78087DF}" type="parTrans" cxnId="{66F72FC7-63D1-43BC-B885-A3E77B7EF690}">
      <dgm:prSet/>
      <dgm:spPr/>
      <dgm:t>
        <a:bodyPr/>
        <a:lstStyle/>
        <a:p>
          <a:endParaRPr lang="en-US"/>
        </a:p>
      </dgm:t>
    </dgm:pt>
    <dgm:pt modelId="{585D7948-8174-4BF3-8F80-59CFF947B0F2}" type="sibTrans" cxnId="{66F72FC7-63D1-43BC-B885-A3E77B7EF690}">
      <dgm:prSet/>
      <dgm:spPr/>
      <dgm:t>
        <a:bodyPr/>
        <a:lstStyle/>
        <a:p>
          <a:endParaRPr lang="en-US"/>
        </a:p>
      </dgm:t>
    </dgm:pt>
    <dgm:pt modelId="{9FFCB98F-811C-42A6-8192-A92157637652}">
      <dgm:prSet/>
      <dgm:spPr/>
      <dgm:t>
        <a:bodyPr/>
        <a:lstStyle/>
        <a:p>
          <a:r>
            <a:rPr lang="cs-CZ"/>
            <a:t>email: </a:t>
          </a:r>
          <a:r>
            <a:rPr lang="cs-CZ">
              <a:hlinkClick xmlns:r="http://schemas.openxmlformats.org/officeDocument/2006/relationships" r:id="rId2"/>
            </a:rPr>
            <a:t>jidelna@sportgym-ostrava.cz</a:t>
          </a:r>
          <a:endParaRPr lang="en-US"/>
        </a:p>
      </dgm:t>
    </dgm:pt>
    <dgm:pt modelId="{F046B8FF-62CE-4065-8CA6-E6287399ADFD}" type="parTrans" cxnId="{EBD6CC11-1E16-4125-8A27-4623E98AEB81}">
      <dgm:prSet/>
      <dgm:spPr/>
      <dgm:t>
        <a:bodyPr/>
        <a:lstStyle/>
        <a:p>
          <a:endParaRPr lang="en-US"/>
        </a:p>
      </dgm:t>
    </dgm:pt>
    <dgm:pt modelId="{4A720545-FCA2-4E3F-B1DF-0F49464D061F}" type="sibTrans" cxnId="{EBD6CC11-1E16-4125-8A27-4623E98AEB81}">
      <dgm:prSet/>
      <dgm:spPr/>
      <dgm:t>
        <a:bodyPr/>
        <a:lstStyle/>
        <a:p>
          <a:endParaRPr lang="en-US"/>
        </a:p>
      </dgm:t>
    </dgm:pt>
    <dgm:pt modelId="{C2B323B5-FEDE-42E9-B788-CFCE9F951109}" type="pres">
      <dgm:prSet presAssocID="{DF8DE4D3-8E89-415F-9889-F85A14097EB7}" presName="linear" presStyleCnt="0">
        <dgm:presLayoutVars>
          <dgm:animLvl val="lvl"/>
          <dgm:resizeHandles val="exact"/>
        </dgm:presLayoutVars>
      </dgm:prSet>
      <dgm:spPr/>
    </dgm:pt>
    <dgm:pt modelId="{D9E693C6-B475-4D9E-B653-7F76C5F78FBB}" type="pres">
      <dgm:prSet presAssocID="{DA5B513B-6C21-4610-8851-40C22FDC94F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0B8439-9719-4FB0-B488-DCA0371C1EB2}" type="pres">
      <dgm:prSet presAssocID="{1D27A61E-9F07-4B9B-88D3-7A1797EF1CF9}" presName="spacer" presStyleCnt="0"/>
      <dgm:spPr/>
    </dgm:pt>
    <dgm:pt modelId="{6405150C-0BAF-453B-8061-035BD9E8405F}" type="pres">
      <dgm:prSet presAssocID="{3564521C-9EAE-4BEB-9662-3B0F07815A9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403180-9F4A-4924-923B-C85B3DBBB395}" type="pres">
      <dgm:prSet presAssocID="{5CF8191E-9339-4B48-B468-3918019AB71E}" presName="spacer" presStyleCnt="0"/>
      <dgm:spPr/>
    </dgm:pt>
    <dgm:pt modelId="{E1C5A111-2990-40C9-9697-29CA0B01BE85}" type="pres">
      <dgm:prSet presAssocID="{4D045B7E-9B55-4C73-9FFE-D21EBD4DF0B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D75D71A-23BC-4BE3-A2D6-017AD1BAD656}" type="pres">
      <dgm:prSet presAssocID="{480A6D56-7D7B-4E96-925A-2C892777FB95}" presName="spacer" presStyleCnt="0"/>
      <dgm:spPr/>
    </dgm:pt>
    <dgm:pt modelId="{DD16910F-3C28-4CF2-8164-0F322400C8BB}" type="pres">
      <dgm:prSet presAssocID="{4FC7CBE5-7475-43AF-A800-224C27AA1FC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B575169-0949-441A-90F5-31FA95AAB897}" type="pres">
      <dgm:prSet presAssocID="{4FC7CBE5-7475-43AF-A800-224C27AA1FC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65F8C03-5553-4B30-9AC8-0D6F94E4D58E}" srcId="{DF8DE4D3-8E89-415F-9889-F85A14097EB7}" destId="{DA5B513B-6C21-4610-8851-40C22FDC94FB}" srcOrd="0" destOrd="0" parTransId="{6B165886-D59F-44A1-8BD2-96493527D935}" sibTransId="{1D27A61E-9F07-4B9B-88D3-7A1797EF1CF9}"/>
    <dgm:cxn modelId="{EBD6CC11-1E16-4125-8A27-4623E98AEB81}" srcId="{4FC7CBE5-7475-43AF-A800-224C27AA1FCF}" destId="{9FFCB98F-811C-42A6-8192-A92157637652}" srcOrd="1" destOrd="0" parTransId="{F046B8FF-62CE-4065-8CA6-E6287399ADFD}" sibTransId="{4A720545-FCA2-4E3F-B1DF-0F49464D061F}"/>
    <dgm:cxn modelId="{8D47A824-720E-4CBC-8C2D-E57EA395BB78}" type="presOf" srcId="{4D045B7E-9B55-4C73-9FFE-D21EBD4DF0B8}" destId="{E1C5A111-2990-40C9-9697-29CA0B01BE85}" srcOrd="0" destOrd="0" presId="urn:microsoft.com/office/officeart/2005/8/layout/vList2"/>
    <dgm:cxn modelId="{6D2D093A-F4D2-4925-B2EC-5CAAEC202A9E}" type="presOf" srcId="{672CC460-FB43-42DF-BE4A-5B6B35BF23C5}" destId="{5B575169-0949-441A-90F5-31FA95AAB897}" srcOrd="0" destOrd="0" presId="urn:microsoft.com/office/officeart/2005/8/layout/vList2"/>
    <dgm:cxn modelId="{7DCE4D4C-4B59-4A74-B4F0-48BD6D35FCCF}" type="presOf" srcId="{4FC7CBE5-7475-43AF-A800-224C27AA1FCF}" destId="{DD16910F-3C28-4CF2-8164-0F322400C8BB}" srcOrd="0" destOrd="0" presId="urn:microsoft.com/office/officeart/2005/8/layout/vList2"/>
    <dgm:cxn modelId="{1780FA53-2496-4BFC-8621-3F669B342DCE}" type="presOf" srcId="{3564521C-9EAE-4BEB-9662-3B0F07815A91}" destId="{6405150C-0BAF-453B-8061-035BD9E8405F}" srcOrd="0" destOrd="0" presId="urn:microsoft.com/office/officeart/2005/8/layout/vList2"/>
    <dgm:cxn modelId="{AC4BC057-26F7-4330-837E-9BED11183E9D}" type="presOf" srcId="{9FFCB98F-811C-42A6-8192-A92157637652}" destId="{5B575169-0949-441A-90F5-31FA95AAB897}" srcOrd="0" destOrd="1" presId="urn:microsoft.com/office/officeart/2005/8/layout/vList2"/>
    <dgm:cxn modelId="{3F1CB68C-3926-4AE4-A731-A89044FF482C}" type="presOf" srcId="{DA5B513B-6C21-4610-8851-40C22FDC94FB}" destId="{D9E693C6-B475-4D9E-B653-7F76C5F78FBB}" srcOrd="0" destOrd="0" presId="urn:microsoft.com/office/officeart/2005/8/layout/vList2"/>
    <dgm:cxn modelId="{3162C795-F67B-4553-AC16-5EC5D85B3D14}" type="presOf" srcId="{DF8DE4D3-8E89-415F-9889-F85A14097EB7}" destId="{C2B323B5-FEDE-42E9-B788-CFCE9F951109}" srcOrd="0" destOrd="0" presId="urn:microsoft.com/office/officeart/2005/8/layout/vList2"/>
    <dgm:cxn modelId="{41C9A3C0-E0C6-499D-A36E-67F862B6746D}" srcId="{DF8DE4D3-8E89-415F-9889-F85A14097EB7}" destId="{3564521C-9EAE-4BEB-9662-3B0F07815A91}" srcOrd="1" destOrd="0" parTransId="{2A621F22-68EC-4C3C-8749-B325C4551B4D}" sibTransId="{5CF8191E-9339-4B48-B468-3918019AB71E}"/>
    <dgm:cxn modelId="{66F72FC7-63D1-43BC-B885-A3E77B7EF690}" srcId="{4FC7CBE5-7475-43AF-A800-224C27AA1FCF}" destId="{672CC460-FB43-42DF-BE4A-5B6B35BF23C5}" srcOrd="0" destOrd="0" parTransId="{556F8211-1793-4591-9B32-DD85E78087DF}" sibTransId="{585D7948-8174-4BF3-8F80-59CFF947B0F2}"/>
    <dgm:cxn modelId="{A7CC6CEE-EE39-4787-A647-A65A4A4F7F36}" srcId="{DF8DE4D3-8E89-415F-9889-F85A14097EB7}" destId="{4D045B7E-9B55-4C73-9FFE-D21EBD4DF0B8}" srcOrd="2" destOrd="0" parTransId="{A5412C5A-141D-4D1B-BABA-F0B541D7391E}" sibTransId="{480A6D56-7D7B-4E96-925A-2C892777FB95}"/>
    <dgm:cxn modelId="{250CB5F7-C06C-4973-9FD7-746D63472457}" srcId="{DF8DE4D3-8E89-415F-9889-F85A14097EB7}" destId="{4FC7CBE5-7475-43AF-A800-224C27AA1FCF}" srcOrd="3" destOrd="0" parTransId="{34D15E3F-0CA1-4CED-9DCC-08137356B01A}" sibTransId="{5F43803E-2AAB-4FD0-A5BD-15A5F834333E}"/>
    <dgm:cxn modelId="{5A5CFFFE-B57A-43D6-9DC6-2C9AAC261186}" type="presParOf" srcId="{C2B323B5-FEDE-42E9-B788-CFCE9F951109}" destId="{D9E693C6-B475-4D9E-B653-7F76C5F78FBB}" srcOrd="0" destOrd="0" presId="urn:microsoft.com/office/officeart/2005/8/layout/vList2"/>
    <dgm:cxn modelId="{08788DA9-1A83-410D-A092-0128AF094BCC}" type="presParOf" srcId="{C2B323B5-FEDE-42E9-B788-CFCE9F951109}" destId="{440B8439-9719-4FB0-B488-DCA0371C1EB2}" srcOrd="1" destOrd="0" presId="urn:microsoft.com/office/officeart/2005/8/layout/vList2"/>
    <dgm:cxn modelId="{2ED873CF-1AD2-46C2-8B05-985318B60EDC}" type="presParOf" srcId="{C2B323B5-FEDE-42E9-B788-CFCE9F951109}" destId="{6405150C-0BAF-453B-8061-035BD9E8405F}" srcOrd="2" destOrd="0" presId="urn:microsoft.com/office/officeart/2005/8/layout/vList2"/>
    <dgm:cxn modelId="{F1303DAF-8B72-46D4-AD75-B31BF91C053C}" type="presParOf" srcId="{C2B323B5-FEDE-42E9-B788-CFCE9F951109}" destId="{0F403180-9F4A-4924-923B-C85B3DBBB395}" srcOrd="3" destOrd="0" presId="urn:microsoft.com/office/officeart/2005/8/layout/vList2"/>
    <dgm:cxn modelId="{D55A4728-68F3-4966-BA02-2A4CE948FFC8}" type="presParOf" srcId="{C2B323B5-FEDE-42E9-B788-CFCE9F951109}" destId="{E1C5A111-2990-40C9-9697-29CA0B01BE85}" srcOrd="4" destOrd="0" presId="urn:microsoft.com/office/officeart/2005/8/layout/vList2"/>
    <dgm:cxn modelId="{EB6CB940-C9D7-49AB-A2EC-728953F7F847}" type="presParOf" srcId="{C2B323B5-FEDE-42E9-B788-CFCE9F951109}" destId="{9D75D71A-23BC-4BE3-A2D6-017AD1BAD656}" srcOrd="5" destOrd="0" presId="urn:microsoft.com/office/officeart/2005/8/layout/vList2"/>
    <dgm:cxn modelId="{62453E61-4FF3-40F4-B64B-0454E2A56AC9}" type="presParOf" srcId="{C2B323B5-FEDE-42E9-B788-CFCE9F951109}" destId="{DD16910F-3C28-4CF2-8164-0F322400C8BB}" srcOrd="6" destOrd="0" presId="urn:microsoft.com/office/officeart/2005/8/layout/vList2"/>
    <dgm:cxn modelId="{7BAAA1F7-6B73-44E6-8A4C-7EF82149D440}" type="presParOf" srcId="{C2B323B5-FEDE-42E9-B788-CFCE9F951109}" destId="{5B575169-0949-441A-90F5-31FA95AAB897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20AFA2A-7A3F-41B3-9BCA-D575FD96AFB5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F3ABB9-01E5-47B9-9110-71797D30E5F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Šatní skříňky – vratná záloha 100 Kč </a:t>
          </a:r>
          <a:br>
            <a:rPr lang="cs-CZ" dirty="0"/>
          </a:br>
          <a:r>
            <a:rPr lang="cs-CZ" dirty="0"/>
            <a:t>(1. září 2026)</a:t>
          </a:r>
          <a:endParaRPr lang="en-US" dirty="0"/>
        </a:p>
      </dgm:t>
    </dgm:pt>
    <dgm:pt modelId="{BA4AE32F-867B-476D-ABB9-FC00C655F556}" type="parTrans" cxnId="{E3E702F6-0559-4629-AEBA-7333B75FC5B2}">
      <dgm:prSet/>
      <dgm:spPr/>
      <dgm:t>
        <a:bodyPr/>
        <a:lstStyle/>
        <a:p>
          <a:endParaRPr lang="en-US"/>
        </a:p>
      </dgm:t>
    </dgm:pt>
    <dgm:pt modelId="{44C7D6D2-31BD-4E69-8517-D4711569CA11}" type="sibTrans" cxnId="{E3E702F6-0559-4629-AEBA-7333B75FC5B2}">
      <dgm:prSet/>
      <dgm:spPr/>
      <dgm:t>
        <a:bodyPr/>
        <a:lstStyle/>
        <a:p>
          <a:endParaRPr lang="en-US"/>
        </a:p>
      </dgm:t>
    </dgm:pt>
    <dgm:pt modelId="{5EA0B38A-F3EC-485F-A662-5110251AE0C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/>
            <a:t>Učebnice</a:t>
          </a:r>
          <a:endParaRPr lang="en-US"/>
        </a:p>
      </dgm:t>
    </dgm:pt>
    <dgm:pt modelId="{59013A6D-E024-4597-B4FE-E4DD3B52BF20}" type="parTrans" cxnId="{3FE48B47-741B-4534-9D55-A98753D8095E}">
      <dgm:prSet/>
      <dgm:spPr/>
      <dgm:t>
        <a:bodyPr/>
        <a:lstStyle/>
        <a:p>
          <a:endParaRPr lang="en-US"/>
        </a:p>
      </dgm:t>
    </dgm:pt>
    <dgm:pt modelId="{A678BA4F-BD19-4F03-AB55-DCCD0B18E680}" type="sibTrans" cxnId="{3FE48B47-741B-4534-9D55-A98753D8095E}">
      <dgm:prSet/>
      <dgm:spPr/>
      <dgm:t>
        <a:bodyPr/>
        <a:lstStyle/>
        <a:p>
          <a:endParaRPr lang="en-US"/>
        </a:p>
      </dgm:t>
    </dgm:pt>
    <dgm:pt modelId="{09008744-627A-471D-8431-AFF9F52EFEC9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Jsou žákům poskytnuty zdarma.</a:t>
          </a:r>
          <a:endParaRPr lang="en-US"/>
        </a:p>
      </dgm:t>
    </dgm:pt>
    <dgm:pt modelId="{F95F35C8-902E-49CB-9157-1B7806E01F10}" type="parTrans" cxnId="{F35940E1-3F2A-46DA-A5B9-CA25BDE4BB1B}">
      <dgm:prSet/>
      <dgm:spPr/>
      <dgm:t>
        <a:bodyPr/>
        <a:lstStyle/>
        <a:p>
          <a:endParaRPr lang="en-US"/>
        </a:p>
      </dgm:t>
    </dgm:pt>
    <dgm:pt modelId="{830B6BAC-A1DB-43F1-9FC3-3B43BAD3E603}" type="sibTrans" cxnId="{F35940E1-3F2A-46DA-A5B9-CA25BDE4BB1B}">
      <dgm:prSet/>
      <dgm:spPr/>
      <dgm:t>
        <a:bodyPr/>
        <a:lstStyle/>
        <a:p>
          <a:endParaRPr lang="en-US"/>
        </a:p>
      </dgm:t>
    </dgm:pt>
    <dgm:pt modelId="{EF195D8E-2834-4BE5-8136-16259FE32ED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Výjimku tvoří učebnice</a:t>
          </a:r>
          <a:r>
            <a:rPr lang="cs-CZ" dirty="0">
              <a:latin typeface="Aptos Display" panose="02110004020202020204"/>
            </a:rPr>
            <a:t>,</a:t>
          </a:r>
          <a:r>
            <a:rPr lang="cs-CZ" dirty="0"/>
            <a:t> jejichž součástí je pracovní sešit.</a:t>
          </a:r>
          <a:endParaRPr lang="en-US" dirty="0"/>
        </a:p>
      </dgm:t>
    </dgm:pt>
    <dgm:pt modelId="{F76DF9D7-F7A0-49D4-9C63-E88980A6A2CC}" type="parTrans" cxnId="{D9F6EDC1-F093-43B8-8798-A770EBC114C3}">
      <dgm:prSet/>
      <dgm:spPr/>
      <dgm:t>
        <a:bodyPr/>
        <a:lstStyle/>
        <a:p>
          <a:endParaRPr lang="en-US"/>
        </a:p>
      </dgm:t>
    </dgm:pt>
    <dgm:pt modelId="{1E6C52FD-79BF-4C25-8DA0-29FE64DBE8D0}" type="sibTrans" cxnId="{D9F6EDC1-F093-43B8-8798-A770EBC114C3}">
      <dgm:prSet/>
      <dgm:spPr/>
      <dgm:t>
        <a:bodyPr/>
        <a:lstStyle/>
        <a:p>
          <a:endParaRPr lang="en-US"/>
        </a:p>
      </dgm:t>
    </dgm:pt>
    <dgm:pt modelId="{ACDC5019-F5DD-44A2-95FA-9EED6B81445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Informace poskytnou jednotliví vyučující.</a:t>
          </a:r>
          <a:endParaRPr lang="en-US"/>
        </a:p>
      </dgm:t>
    </dgm:pt>
    <dgm:pt modelId="{18997D28-A0FE-49DC-943E-61DA46BA2693}" type="parTrans" cxnId="{37F353A7-8073-455B-973F-0E8CD413F4CB}">
      <dgm:prSet/>
      <dgm:spPr/>
      <dgm:t>
        <a:bodyPr/>
        <a:lstStyle/>
        <a:p>
          <a:endParaRPr lang="en-US"/>
        </a:p>
      </dgm:t>
    </dgm:pt>
    <dgm:pt modelId="{B7201D03-1A4D-4A50-A714-DF7159007D6A}" type="sibTrans" cxnId="{37F353A7-8073-455B-973F-0E8CD413F4CB}">
      <dgm:prSet/>
      <dgm:spPr/>
      <dgm:t>
        <a:bodyPr/>
        <a:lstStyle/>
        <a:p>
          <a:endParaRPr lang="en-US"/>
        </a:p>
      </dgm:t>
    </dgm:pt>
    <dgm:pt modelId="{6C36B5D6-F983-4918-AE76-658F2CC779B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Anglický jazyk cca 700 Kč.</a:t>
          </a:r>
          <a:endParaRPr lang="en-US" dirty="0"/>
        </a:p>
      </dgm:t>
    </dgm:pt>
    <dgm:pt modelId="{957F18D5-5937-4468-BBA4-2C62D9AD399C}" type="parTrans" cxnId="{4DE93D4B-10C0-44D4-843C-36B07B61C65B}">
      <dgm:prSet/>
      <dgm:spPr/>
      <dgm:t>
        <a:bodyPr/>
        <a:lstStyle/>
        <a:p>
          <a:endParaRPr lang="en-US"/>
        </a:p>
      </dgm:t>
    </dgm:pt>
    <dgm:pt modelId="{6EBCB208-62B4-4711-BF0B-7E433013230F}" type="sibTrans" cxnId="{4DE93D4B-10C0-44D4-843C-36B07B61C65B}">
      <dgm:prSet/>
      <dgm:spPr/>
      <dgm:t>
        <a:bodyPr/>
        <a:lstStyle/>
        <a:p>
          <a:endParaRPr lang="en-US"/>
        </a:p>
      </dgm:t>
    </dgm:pt>
    <dgm:pt modelId="{3BE2CC97-67E4-4E3A-9169-9E4CF3D5158A}" type="pres">
      <dgm:prSet presAssocID="{220AFA2A-7A3F-41B3-9BCA-D575FD96AFB5}" presName="root" presStyleCnt="0">
        <dgm:presLayoutVars>
          <dgm:dir/>
          <dgm:resizeHandles val="exact"/>
        </dgm:presLayoutVars>
      </dgm:prSet>
      <dgm:spPr/>
    </dgm:pt>
    <dgm:pt modelId="{6B2FBD34-C305-4E9E-8DED-5F353C63DD84}" type="pres">
      <dgm:prSet presAssocID="{2BF3ABB9-01E5-47B9-9110-71797D30E5F8}" presName="compNode" presStyleCnt="0"/>
      <dgm:spPr/>
    </dgm:pt>
    <dgm:pt modelId="{28FEEDCB-4B6D-426B-A535-44A11FA017A6}" type="pres">
      <dgm:prSet presAssocID="{2BF3ABB9-01E5-47B9-9110-71797D30E5F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tabáze"/>
        </a:ext>
      </dgm:extLst>
    </dgm:pt>
    <dgm:pt modelId="{C2752110-3E4A-47DF-9D2B-0C4AC349AD9F}" type="pres">
      <dgm:prSet presAssocID="{2BF3ABB9-01E5-47B9-9110-71797D30E5F8}" presName="iconSpace" presStyleCnt="0"/>
      <dgm:spPr/>
    </dgm:pt>
    <dgm:pt modelId="{5390D1DF-C921-4EAC-8D2C-C8D7CFCF5A57}" type="pres">
      <dgm:prSet presAssocID="{2BF3ABB9-01E5-47B9-9110-71797D30E5F8}" presName="parTx" presStyleLbl="revTx" presStyleIdx="0" presStyleCnt="4">
        <dgm:presLayoutVars>
          <dgm:chMax val="0"/>
          <dgm:chPref val="0"/>
        </dgm:presLayoutVars>
      </dgm:prSet>
      <dgm:spPr/>
    </dgm:pt>
    <dgm:pt modelId="{55762B65-8EC2-483B-A5DA-2D6CD580D843}" type="pres">
      <dgm:prSet presAssocID="{2BF3ABB9-01E5-47B9-9110-71797D30E5F8}" presName="txSpace" presStyleCnt="0"/>
      <dgm:spPr/>
    </dgm:pt>
    <dgm:pt modelId="{BD60EB42-B204-46BA-A82E-4833373D981A}" type="pres">
      <dgm:prSet presAssocID="{2BF3ABB9-01E5-47B9-9110-71797D30E5F8}" presName="desTx" presStyleLbl="revTx" presStyleIdx="1" presStyleCnt="4">
        <dgm:presLayoutVars/>
      </dgm:prSet>
      <dgm:spPr/>
    </dgm:pt>
    <dgm:pt modelId="{6CBEE274-BEA8-4D00-8C40-FF0FF3193AAD}" type="pres">
      <dgm:prSet presAssocID="{44C7D6D2-31BD-4E69-8517-D4711569CA11}" presName="sibTrans" presStyleCnt="0"/>
      <dgm:spPr/>
    </dgm:pt>
    <dgm:pt modelId="{D1BC3B7E-ACCA-4F64-8F6D-DBD3E9D22467}" type="pres">
      <dgm:prSet presAssocID="{5EA0B38A-F3EC-485F-A662-5110251AE0C7}" presName="compNode" presStyleCnt="0"/>
      <dgm:spPr/>
    </dgm:pt>
    <dgm:pt modelId="{DAF3E291-F1B1-4C5A-8A00-28E2FEAEABA4}" type="pres">
      <dgm:prSet presAssocID="{5EA0B38A-F3EC-485F-A662-5110251AE0C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E85AD7D8-C447-44CF-B56A-82F5A21558E6}" type="pres">
      <dgm:prSet presAssocID="{5EA0B38A-F3EC-485F-A662-5110251AE0C7}" presName="iconSpace" presStyleCnt="0"/>
      <dgm:spPr/>
    </dgm:pt>
    <dgm:pt modelId="{D594D783-87C9-46F9-9094-B0914CACF468}" type="pres">
      <dgm:prSet presAssocID="{5EA0B38A-F3EC-485F-A662-5110251AE0C7}" presName="parTx" presStyleLbl="revTx" presStyleIdx="2" presStyleCnt="4">
        <dgm:presLayoutVars>
          <dgm:chMax val="0"/>
          <dgm:chPref val="0"/>
        </dgm:presLayoutVars>
      </dgm:prSet>
      <dgm:spPr/>
    </dgm:pt>
    <dgm:pt modelId="{A22DD50F-8C2E-478A-B41F-C46EAE99DF93}" type="pres">
      <dgm:prSet presAssocID="{5EA0B38A-F3EC-485F-A662-5110251AE0C7}" presName="txSpace" presStyleCnt="0"/>
      <dgm:spPr/>
    </dgm:pt>
    <dgm:pt modelId="{72C22DB8-F079-4443-926B-B5E19740A787}" type="pres">
      <dgm:prSet presAssocID="{5EA0B38A-F3EC-485F-A662-5110251AE0C7}" presName="desTx" presStyleLbl="revTx" presStyleIdx="3" presStyleCnt="4">
        <dgm:presLayoutVars/>
      </dgm:prSet>
      <dgm:spPr/>
    </dgm:pt>
  </dgm:ptLst>
  <dgm:cxnLst>
    <dgm:cxn modelId="{024D593B-0497-45F4-864E-FFB6A91AC982}" type="presOf" srcId="{2BF3ABB9-01E5-47B9-9110-71797D30E5F8}" destId="{5390D1DF-C921-4EAC-8D2C-C8D7CFCF5A57}" srcOrd="0" destOrd="0" presId="urn:microsoft.com/office/officeart/2018/5/layout/CenteredIconLabelDescriptionList"/>
    <dgm:cxn modelId="{3FE48B47-741B-4534-9D55-A98753D8095E}" srcId="{220AFA2A-7A3F-41B3-9BCA-D575FD96AFB5}" destId="{5EA0B38A-F3EC-485F-A662-5110251AE0C7}" srcOrd="1" destOrd="0" parTransId="{59013A6D-E024-4597-B4FE-E4DD3B52BF20}" sibTransId="{A678BA4F-BD19-4F03-AB55-DCCD0B18E680}"/>
    <dgm:cxn modelId="{484F0B69-36A7-43F5-B87F-D7705C4371A9}" type="presOf" srcId="{6C36B5D6-F983-4918-AE76-658F2CC779B5}" destId="{72C22DB8-F079-4443-926B-B5E19740A787}" srcOrd="0" destOrd="3" presId="urn:microsoft.com/office/officeart/2018/5/layout/CenteredIconLabelDescriptionList"/>
    <dgm:cxn modelId="{4DE93D4B-10C0-44D4-843C-36B07B61C65B}" srcId="{5EA0B38A-F3EC-485F-A662-5110251AE0C7}" destId="{6C36B5D6-F983-4918-AE76-658F2CC779B5}" srcOrd="3" destOrd="0" parTransId="{957F18D5-5937-4468-BBA4-2C62D9AD399C}" sibTransId="{6EBCB208-62B4-4711-BF0B-7E433013230F}"/>
    <dgm:cxn modelId="{61076470-4ED8-4B6C-9C20-269B33C66ADD}" type="presOf" srcId="{EF195D8E-2834-4BE5-8136-16259FE32ED5}" destId="{72C22DB8-F079-4443-926B-B5E19740A787}" srcOrd="0" destOrd="1" presId="urn:microsoft.com/office/officeart/2018/5/layout/CenteredIconLabelDescriptionList"/>
    <dgm:cxn modelId="{3AF95183-C8D7-4BBD-AE03-CC5ED23E3630}" type="presOf" srcId="{ACDC5019-F5DD-44A2-95FA-9EED6B81445C}" destId="{72C22DB8-F079-4443-926B-B5E19740A787}" srcOrd="0" destOrd="2" presId="urn:microsoft.com/office/officeart/2018/5/layout/CenteredIconLabelDescriptionList"/>
    <dgm:cxn modelId="{F9ECFC98-0C06-4EE1-AA8B-4B96B4AF240E}" type="presOf" srcId="{220AFA2A-7A3F-41B3-9BCA-D575FD96AFB5}" destId="{3BE2CC97-67E4-4E3A-9169-9E4CF3D5158A}" srcOrd="0" destOrd="0" presId="urn:microsoft.com/office/officeart/2018/5/layout/CenteredIconLabelDescriptionList"/>
    <dgm:cxn modelId="{37F353A7-8073-455B-973F-0E8CD413F4CB}" srcId="{5EA0B38A-F3EC-485F-A662-5110251AE0C7}" destId="{ACDC5019-F5DD-44A2-95FA-9EED6B81445C}" srcOrd="2" destOrd="0" parTransId="{18997D28-A0FE-49DC-943E-61DA46BA2693}" sibTransId="{B7201D03-1A4D-4A50-A714-DF7159007D6A}"/>
    <dgm:cxn modelId="{D9F6EDC1-F093-43B8-8798-A770EBC114C3}" srcId="{5EA0B38A-F3EC-485F-A662-5110251AE0C7}" destId="{EF195D8E-2834-4BE5-8136-16259FE32ED5}" srcOrd="1" destOrd="0" parTransId="{F76DF9D7-F7A0-49D4-9C63-E88980A6A2CC}" sibTransId="{1E6C52FD-79BF-4C25-8DA0-29FE64DBE8D0}"/>
    <dgm:cxn modelId="{F35940E1-3F2A-46DA-A5B9-CA25BDE4BB1B}" srcId="{5EA0B38A-F3EC-485F-A662-5110251AE0C7}" destId="{09008744-627A-471D-8431-AFF9F52EFEC9}" srcOrd="0" destOrd="0" parTransId="{F95F35C8-902E-49CB-9157-1B7806E01F10}" sibTransId="{830B6BAC-A1DB-43F1-9FC3-3B43BAD3E603}"/>
    <dgm:cxn modelId="{2D21BFF0-0008-4898-93E1-E4F843FDA643}" type="presOf" srcId="{09008744-627A-471D-8431-AFF9F52EFEC9}" destId="{72C22DB8-F079-4443-926B-B5E19740A787}" srcOrd="0" destOrd="0" presId="urn:microsoft.com/office/officeart/2018/5/layout/CenteredIconLabelDescriptionList"/>
    <dgm:cxn modelId="{E3E702F6-0559-4629-AEBA-7333B75FC5B2}" srcId="{220AFA2A-7A3F-41B3-9BCA-D575FD96AFB5}" destId="{2BF3ABB9-01E5-47B9-9110-71797D30E5F8}" srcOrd="0" destOrd="0" parTransId="{BA4AE32F-867B-476D-ABB9-FC00C655F556}" sibTransId="{44C7D6D2-31BD-4E69-8517-D4711569CA11}"/>
    <dgm:cxn modelId="{5D97F1FE-59FA-433A-A072-48C6F7FADDFC}" type="presOf" srcId="{5EA0B38A-F3EC-485F-A662-5110251AE0C7}" destId="{D594D783-87C9-46F9-9094-B0914CACF468}" srcOrd="0" destOrd="0" presId="urn:microsoft.com/office/officeart/2018/5/layout/CenteredIconLabelDescriptionList"/>
    <dgm:cxn modelId="{F4459615-F179-4909-8086-13BF7DB972CE}" type="presParOf" srcId="{3BE2CC97-67E4-4E3A-9169-9E4CF3D5158A}" destId="{6B2FBD34-C305-4E9E-8DED-5F353C63DD84}" srcOrd="0" destOrd="0" presId="urn:microsoft.com/office/officeart/2018/5/layout/CenteredIconLabelDescriptionList"/>
    <dgm:cxn modelId="{54308A8F-CEE3-43AC-86C6-3305C530D74F}" type="presParOf" srcId="{6B2FBD34-C305-4E9E-8DED-5F353C63DD84}" destId="{28FEEDCB-4B6D-426B-A535-44A11FA017A6}" srcOrd="0" destOrd="0" presId="urn:microsoft.com/office/officeart/2018/5/layout/CenteredIconLabelDescriptionList"/>
    <dgm:cxn modelId="{7703810B-94D0-4BC3-9334-DFA4C1DBF069}" type="presParOf" srcId="{6B2FBD34-C305-4E9E-8DED-5F353C63DD84}" destId="{C2752110-3E4A-47DF-9D2B-0C4AC349AD9F}" srcOrd="1" destOrd="0" presId="urn:microsoft.com/office/officeart/2018/5/layout/CenteredIconLabelDescriptionList"/>
    <dgm:cxn modelId="{9CB3E3E7-6D1A-4D49-BABE-14971F1BAFF9}" type="presParOf" srcId="{6B2FBD34-C305-4E9E-8DED-5F353C63DD84}" destId="{5390D1DF-C921-4EAC-8D2C-C8D7CFCF5A57}" srcOrd="2" destOrd="0" presId="urn:microsoft.com/office/officeart/2018/5/layout/CenteredIconLabelDescriptionList"/>
    <dgm:cxn modelId="{777D2777-AB51-423F-97D3-233EC7293481}" type="presParOf" srcId="{6B2FBD34-C305-4E9E-8DED-5F353C63DD84}" destId="{55762B65-8EC2-483B-A5DA-2D6CD580D843}" srcOrd="3" destOrd="0" presId="urn:microsoft.com/office/officeart/2018/5/layout/CenteredIconLabelDescriptionList"/>
    <dgm:cxn modelId="{AB685463-AFE3-40DF-BEA1-6501F04F7895}" type="presParOf" srcId="{6B2FBD34-C305-4E9E-8DED-5F353C63DD84}" destId="{BD60EB42-B204-46BA-A82E-4833373D981A}" srcOrd="4" destOrd="0" presId="urn:microsoft.com/office/officeart/2018/5/layout/CenteredIconLabelDescriptionList"/>
    <dgm:cxn modelId="{20326230-6406-4CEE-B319-BAB30CAA829E}" type="presParOf" srcId="{3BE2CC97-67E4-4E3A-9169-9E4CF3D5158A}" destId="{6CBEE274-BEA8-4D00-8C40-FF0FF3193AAD}" srcOrd="1" destOrd="0" presId="urn:microsoft.com/office/officeart/2018/5/layout/CenteredIconLabelDescriptionList"/>
    <dgm:cxn modelId="{5B57F27E-CC00-473A-8DE9-3DA1095B2973}" type="presParOf" srcId="{3BE2CC97-67E4-4E3A-9169-9E4CF3D5158A}" destId="{D1BC3B7E-ACCA-4F64-8F6D-DBD3E9D22467}" srcOrd="2" destOrd="0" presId="urn:microsoft.com/office/officeart/2018/5/layout/CenteredIconLabelDescriptionList"/>
    <dgm:cxn modelId="{2B0FA30F-60BE-4BC9-8244-33868B08F882}" type="presParOf" srcId="{D1BC3B7E-ACCA-4F64-8F6D-DBD3E9D22467}" destId="{DAF3E291-F1B1-4C5A-8A00-28E2FEAEABA4}" srcOrd="0" destOrd="0" presId="urn:microsoft.com/office/officeart/2018/5/layout/CenteredIconLabelDescriptionList"/>
    <dgm:cxn modelId="{D6274678-6123-4200-9816-A9567D8C71BA}" type="presParOf" srcId="{D1BC3B7E-ACCA-4F64-8F6D-DBD3E9D22467}" destId="{E85AD7D8-C447-44CF-B56A-82F5A21558E6}" srcOrd="1" destOrd="0" presId="urn:microsoft.com/office/officeart/2018/5/layout/CenteredIconLabelDescriptionList"/>
    <dgm:cxn modelId="{71439EDD-CC30-417C-82D6-C28894DDE240}" type="presParOf" srcId="{D1BC3B7E-ACCA-4F64-8F6D-DBD3E9D22467}" destId="{D594D783-87C9-46F9-9094-B0914CACF468}" srcOrd="2" destOrd="0" presId="urn:microsoft.com/office/officeart/2018/5/layout/CenteredIconLabelDescriptionList"/>
    <dgm:cxn modelId="{EE8EC3A8-38DB-41BC-B58F-DCCABF17932F}" type="presParOf" srcId="{D1BC3B7E-ACCA-4F64-8F6D-DBD3E9D22467}" destId="{A22DD50F-8C2E-478A-B41F-C46EAE99DF93}" srcOrd="3" destOrd="0" presId="urn:microsoft.com/office/officeart/2018/5/layout/CenteredIconLabelDescriptionList"/>
    <dgm:cxn modelId="{B1F60043-44DF-44CF-886F-BAC2B1B8C31B}" type="presParOf" srcId="{D1BC3B7E-ACCA-4F64-8F6D-DBD3E9D22467}" destId="{72C22DB8-F079-4443-926B-B5E19740A78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9A3723-3A76-45A5-9FAC-F6911F6B98F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FB45343-AE44-45E5-B87F-A88CA7536B3F}">
      <dgm:prSet/>
      <dgm:spPr/>
      <dgm:t>
        <a:bodyPr/>
        <a:lstStyle/>
        <a:p>
          <a:r>
            <a:rPr lang="cs-CZ" dirty="0"/>
            <a:t>Mgr. Alice </a:t>
          </a:r>
          <a:r>
            <a:rPr lang="cs-CZ" dirty="0" err="1"/>
            <a:t>Ondovčáková</a:t>
          </a:r>
          <a:r>
            <a:rPr lang="cs-CZ" dirty="0"/>
            <a:t>   prima A</a:t>
          </a:r>
          <a:endParaRPr lang="en-US" dirty="0"/>
        </a:p>
      </dgm:t>
    </dgm:pt>
    <dgm:pt modelId="{CB6CCA73-3314-4C7F-A7E2-3DE6CE4768FE}" type="parTrans" cxnId="{19F2D0ED-BB59-4456-962E-DDCA39FCB206}">
      <dgm:prSet/>
      <dgm:spPr/>
      <dgm:t>
        <a:bodyPr/>
        <a:lstStyle/>
        <a:p>
          <a:endParaRPr lang="en-US"/>
        </a:p>
      </dgm:t>
    </dgm:pt>
    <dgm:pt modelId="{BB87230C-7C2B-4C84-AC1A-1BC77268AE56}" type="sibTrans" cxnId="{19F2D0ED-BB59-4456-962E-DDCA39FCB206}">
      <dgm:prSet/>
      <dgm:spPr/>
      <dgm:t>
        <a:bodyPr/>
        <a:lstStyle/>
        <a:p>
          <a:endParaRPr lang="en-US"/>
        </a:p>
      </dgm:t>
    </dgm:pt>
    <dgm:pt modelId="{9ACA0ADC-945D-4C3A-8C80-C280D941F120}">
      <dgm:prSet/>
      <dgm:spPr/>
      <dgm:t>
        <a:bodyPr/>
        <a:lstStyle/>
        <a:p>
          <a:r>
            <a:rPr lang="cs-CZ" dirty="0"/>
            <a:t>Mgr. Radka Piňosová </a:t>
          </a:r>
          <a:br>
            <a:rPr lang="cs-CZ" dirty="0"/>
          </a:br>
          <a:r>
            <a:rPr lang="cs-CZ" dirty="0"/>
            <a:t>prima B</a:t>
          </a:r>
          <a:endParaRPr lang="en-US" dirty="0"/>
        </a:p>
      </dgm:t>
    </dgm:pt>
    <dgm:pt modelId="{382D9135-6559-468F-B0C4-F962938D2DDC}" type="parTrans" cxnId="{648C6802-F28C-40A7-9412-56472D798893}">
      <dgm:prSet/>
      <dgm:spPr/>
      <dgm:t>
        <a:bodyPr/>
        <a:lstStyle/>
        <a:p>
          <a:endParaRPr lang="en-US"/>
        </a:p>
      </dgm:t>
    </dgm:pt>
    <dgm:pt modelId="{3F117C0F-EA19-447E-9940-D0D4DC749B5C}" type="sibTrans" cxnId="{648C6802-F28C-40A7-9412-56472D798893}">
      <dgm:prSet/>
      <dgm:spPr/>
      <dgm:t>
        <a:bodyPr/>
        <a:lstStyle/>
        <a:p>
          <a:endParaRPr lang="en-US"/>
        </a:p>
      </dgm:t>
    </dgm:pt>
    <dgm:pt modelId="{B8C198C9-8ADE-42B6-9120-601238E6D5D3}" type="pres">
      <dgm:prSet presAssocID="{D09A3723-3A76-45A5-9FAC-F6911F6B98F4}" presName="linear" presStyleCnt="0">
        <dgm:presLayoutVars>
          <dgm:animLvl val="lvl"/>
          <dgm:resizeHandles val="exact"/>
        </dgm:presLayoutVars>
      </dgm:prSet>
      <dgm:spPr/>
    </dgm:pt>
    <dgm:pt modelId="{BC3AF7F1-01BA-404C-9291-379BFD97F814}" type="pres">
      <dgm:prSet presAssocID="{4FB45343-AE44-45E5-B87F-A88CA7536B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E47520A-82CA-4F5A-A3C5-E8C00FC1A685}" type="pres">
      <dgm:prSet presAssocID="{BB87230C-7C2B-4C84-AC1A-1BC77268AE56}" presName="spacer" presStyleCnt="0"/>
      <dgm:spPr/>
    </dgm:pt>
    <dgm:pt modelId="{7D778C10-D206-4D70-B301-DBB057609C4B}" type="pres">
      <dgm:prSet presAssocID="{9ACA0ADC-945D-4C3A-8C80-C280D941F12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48C6802-F28C-40A7-9412-56472D798893}" srcId="{D09A3723-3A76-45A5-9FAC-F6911F6B98F4}" destId="{9ACA0ADC-945D-4C3A-8C80-C280D941F120}" srcOrd="1" destOrd="0" parTransId="{382D9135-6559-468F-B0C4-F962938D2DDC}" sibTransId="{3F117C0F-EA19-447E-9940-D0D4DC749B5C}"/>
    <dgm:cxn modelId="{16BB8858-E8CC-463E-B715-0C24FCE8920C}" type="presOf" srcId="{D09A3723-3A76-45A5-9FAC-F6911F6B98F4}" destId="{B8C198C9-8ADE-42B6-9120-601238E6D5D3}" srcOrd="0" destOrd="0" presId="urn:microsoft.com/office/officeart/2005/8/layout/vList2"/>
    <dgm:cxn modelId="{351D3688-34FE-4650-9B78-9D631B156724}" type="presOf" srcId="{9ACA0ADC-945D-4C3A-8C80-C280D941F120}" destId="{7D778C10-D206-4D70-B301-DBB057609C4B}" srcOrd="0" destOrd="0" presId="urn:microsoft.com/office/officeart/2005/8/layout/vList2"/>
    <dgm:cxn modelId="{ED42F388-A1C6-415C-BE7C-6937F32B4F8A}" type="presOf" srcId="{4FB45343-AE44-45E5-B87F-A88CA7536B3F}" destId="{BC3AF7F1-01BA-404C-9291-379BFD97F814}" srcOrd="0" destOrd="0" presId="urn:microsoft.com/office/officeart/2005/8/layout/vList2"/>
    <dgm:cxn modelId="{19F2D0ED-BB59-4456-962E-DDCA39FCB206}" srcId="{D09A3723-3A76-45A5-9FAC-F6911F6B98F4}" destId="{4FB45343-AE44-45E5-B87F-A88CA7536B3F}" srcOrd="0" destOrd="0" parTransId="{CB6CCA73-3314-4C7F-A7E2-3DE6CE4768FE}" sibTransId="{BB87230C-7C2B-4C84-AC1A-1BC77268AE56}"/>
    <dgm:cxn modelId="{3A30D83F-0ADE-40D8-ABEE-8B53DFBB2FAF}" type="presParOf" srcId="{B8C198C9-8ADE-42B6-9120-601238E6D5D3}" destId="{BC3AF7F1-01BA-404C-9291-379BFD97F814}" srcOrd="0" destOrd="0" presId="urn:microsoft.com/office/officeart/2005/8/layout/vList2"/>
    <dgm:cxn modelId="{7B4E4F7E-384A-4A6B-A982-A74FA4CF5069}" type="presParOf" srcId="{B8C198C9-8ADE-42B6-9120-601238E6D5D3}" destId="{9E47520A-82CA-4F5A-A3C5-E8C00FC1A685}" srcOrd="1" destOrd="0" presId="urn:microsoft.com/office/officeart/2005/8/layout/vList2"/>
    <dgm:cxn modelId="{5F3BEC3F-BC1D-4E61-A405-E0C12DEDA723}" type="presParOf" srcId="{B8C198C9-8ADE-42B6-9120-601238E6D5D3}" destId="{7D778C10-D206-4D70-B301-DBB057609C4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9A3723-3A76-45A5-9FAC-F6911F6B98F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FB45343-AE44-45E5-B87F-A88CA7536B3F}">
      <dgm:prSet/>
      <dgm:spPr/>
      <dgm:t>
        <a:bodyPr/>
        <a:lstStyle/>
        <a:p>
          <a:r>
            <a:rPr lang="cs-CZ" dirty="0"/>
            <a:t>Mgr. Markéta Skálová </a:t>
          </a:r>
          <a:endParaRPr lang="en-US" dirty="0"/>
        </a:p>
      </dgm:t>
    </dgm:pt>
    <dgm:pt modelId="{CB6CCA73-3314-4C7F-A7E2-3DE6CE4768FE}" type="parTrans" cxnId="{19F2D0ED-BB59-4456-962E-DDCA39FCB206}">
      <dgm:prSet/>
      <dgm:spPr/>
      <dgm:t>
        <a:bodyPr/>
        <a:lstStyle/>
        <a:p>
          <a:endParaRPr lang="en-US"/>
        </a:p>
      </dgm:t>
    </dgm:pt>
    <dgm:pt modelId="{BB87230C-7C2B-4C84-AC1A-1BC77268AE56}" type="sibTrans" cxnId="{19F2D0ED-BB59-4456-962E-DDCA39FCB206}">
      <dgm:prSet/>
      <dgm:spPr/>
      <dgm:t>
        <a:bodyPr/>
        <a:lstStyle/>
        <a:p>
          <a:endParaRPr lang="en-US"/>
        </a:p>
      </dgm:t>
    </dgm:pt>
    <dgm:pt modelId="{9ACA0ADC-945D-4C3A-8C80-C280D941F120}">
      <dgm:prSet/>
      <dgm:spPr/>
      <dgm:t>
        <a:bodyPr/>
        <a:lstStyle/>
        <a:p>
          <a:r>
            <a:rPr lang="cs-CZ" dirty="0"/>
            <a:t>Preventista</a:t>
          </a:r>
          <a:endParaRPr lang="en-US" dirty="0"/>
        </a:p>
      </dgm:t>
    </dgm:pt>
    <dgm:pt modelId="{382D9135-6559-468F-B0C4-F962938D2DDC}" type="parTrans" cxnId="{648C6802-F28C-40A7-9412-56472D798893}">
      <dgm:prSet/>
      <dgm:spPr/>
      <dgm:t>
        <a:bodyPr/>
        <a:lstStyle/>
        <a:p>
          <a:endParaRPr lang="en-US"/>
        </a:p>
      </dgm:t>
    </dgm:pt>
    <dgm:pt modelId="{3F117C0F-EA19-447E-9940-D0D4DC749B5C}" type="sibTrans" cxnId="{648C6802-F28C-40A7-9412-56472D798893}">
      <dgm:prSet/>
      <dgm:spPr/>
      <dgm:t>
        <a:bodyPr/>
        <a:lstStyle/>
        <a:p>
          <a:endParaRPr lang="en-US"/>
        </a:p>
      </dgm:t>
    </dgm:pt>
    <dgm:pt modelId="{2C69C651-7F81-4D1E-8149-0BF3B8FF3719}">
      <dgm:prSet/>
      <dgm:spPr/>
      <dgm:t>
        <a:bodyPr/>
        <a:lstStyle/>
        <a:p>
          <a:pPr rtl="0"/>
          <a:r>
            <a:rPr lang="cs-CZ" dirty="0"/>
            <a:t>Mgr. Lucie Bendová</a:t>
          </a:r>
          <a:endParaRPr lang="en-US" dirty="0"/>
        </a:p>
      </dgm:t>
    </dgm:pt>
    <dgm:pt modelId="{5A012748-5CE9-4C14-9A83-21751B1B741C}" type="parTrans" cxnId="{ADB75273-F0D2-41C7-B3D9-EAE70653FBED}">
      <dgm:prSet/>
      <dgm:spPr/>
      <dgm:t>
        <a:bodyPr/>
        <a:lstStyle/>
        <a:p>
          <a:endParaRPr lang="en-US"/>
        </a:p>
      </dgm:t>
    </dgm:pt>
    <dgm:pt modelId="{0899608B-0E94-4EDA-A50E-41743721560E}" type="sibTrans" cxnId="{ADB75273-F0D2-41C7-B3D9-EAE70653FBED}">
      <dgm:prSet/>
      <dgm:spPr/>
      <dgm:t>
        <a:bodyPr/>
        <a:lstStyle/>
        <a:p>
          <a:endParaRPr lang="en-US"/>
        </a:p>
      </dgm:t>
    </dgm:pt>
    <dgm:pt modelId="{085FDD07-C335-4727-804C-A56A42E634A9}">
      <dgm:prSet/>
      <dgm:spPr/>
      <dgm:t>
        <a:bodyPr/>
        <a:lstStyle/>
        <a:p>
          <a:r>
            <a:rPr lang="cs-CZ" dirty="0"/>
            <a:t>Mgr. Hana </a:t>
          </a:r>
          <a:r>
            <a:rPr lang="cs-CZ" dirty="0" err="1"/>
            <a:t>Slaničanová</a:t>
          </a:r>
          <a:endParaRPr lang="en-US" dirty="0"/>
        </a:p>
      </dgm:t>
    </dgm:pt>
    <dgm:pt modelId="{D576544E-3F92-4B7F-8506-8CFFE7FAD860}" type="parTrans" cxnId="{D2BEBB17-876A-4756-8151-0E5C57949D98}">
      <dgm:prSet/>
      <dgm:spPr/>
      <dgm:t>
        <a:bodyPr/>
        <a:lstStyle/>
        <a:p>
          <a:endParaRPr lang="cs-CZ"/>
        </a:p>
      </dgm:t>
    </dgm:pt>
    <dgm:pt modelId="{D43C9F30-AE83-4A62-A30C-30D062D16D1A}" type="sibTrans" cxnId="{D2BEBB17-876A-4756-8151-0E5C57949D98}">
      <dgm:prSet/>
      <dgm:spPr/>
      <dgm:t>
        <a:bodyPr/>
        <a:lstStyle/>
        <a:p>
          <a:endParaRPr lang="cs-CZ"/>
        </a:p>
      </dgm:t>
    </dgm:pt>
    <dgm:pt modelId="{9635B7B7-5BA1-4F91-9289-04C6C8A96467}">
      <dgm:prSet/>
      <dgm:spPr/>
      <dgm:t>
        <a:bodyPr/>
        <a:lstStyle/>
        <a:p>
          <a:r>
            <a:rPr lang="cs-CZ" dirty="0"/>
            <a:t>Výchovný poradce</a:t>
          </a:r>
          <a:endParaRPr lang="en-US" dirty="0"/>
        </a:p>
      </dgm:t>
    </dgm:pt>
    <dgm:pt modelId="{6E7AA46C-C2A8-4E40-9CA4-3022F7C0902D}" type="parTrans" cxnId="{29545445-2846-4345-B1D0-ABB6492D99EF}">
      <dgm:prSet/>
      <dgm:spPr/>
      <dgm:t>
        <a:bodyPr/>
        <a:lstStyle/>
        <a:p>
          <a:endParaRPr lang="cs-CZ"/>
        </a:p>
      </dgm:t>
    </dgm:pt>
    <dgm:pt modelId="{6E6D8062-C762-4F7C-AA8D-5DAA2D4BFEF9}" type="sibTrans" cxnId="{29545445-2846-4345-B1D0-ABB6492D99EF}">
      <dgm:prSet/>
      <dgm:spPr/>
      <dgm:t>
        <a:bodyPr/>
        <a:lstStyle/>
        <a:p>
          <a:endParaRPr lang="cs-CZ"/>
        </a:p>
      </dgm:t>
    </dgm:pt>
    <dgm:pt modelId="{C26420B9-3A79-4EA1-A32C-1D24BBAB0EAB}">
      <dgm:prSet/>
      <dgm:spPr/>
      <dgm:t>
        <a:bodyPr/>
        <a:lstStyle/>
        <a:p>
          <a:r>
            <a:rPr lang="cs-CZ" dirty="0"/>
            <a:t>Mgr. Marcela Gajdová</a:t>
          </a:r>
          <a:endParaRPr lang="en-US" dirty="0"/>
        </a:p>
      </dgm:t>
    </dgm:pt>
    <dgm:pt modelId="{3FA461D7-8A75-4018-98CB-A6562B58D5AB}" type="parTrans" cxnId="{A735A1EA-B92F-45DC-B746-FB19013C8A25}">
      <dgm:prSet/>
      <dgm:spPr/>
      <dgm:t>
        <a:bodyPr/>
        <a:lstStyle/>
        <a:p>
          <a:endParaRPr lang="cs-CZ"/>
        </a:p>
      </dgm:t>
    </dgm:pt>
    <dgm:pt modelId="{DD62BA21-8C5A-47D1-93BC-76C338C225BB}" type="sibTrans" cxnId="{A735A1EA-B92F-45DC-B746-FB19013C8A25}">
      <dgm:prSet/>
      <dgm:spPr/>
      <dgm:t>
        <a:bodyPr/>
        <a:lstStyle/>
        <a:p>
          <a:endParaRPr lang="cs-CZ"/>
        </a:p>
      </dgm:t>
    </dgm:pt>
    <dgm:pt modelId="{349A0CFC-7ECB-4236-A826-CF3521B7DE3C}">
      <dgm:prSet/>
      <dgm:spPr/>
      <dgm:t>
        <a:bodyPr/>
        <a:lstStyle/>
        <a:p>
          <a:r>
            <a:rPr lang="cs-CZ" dirty="0"/>
            <a:t>Mgr. Michaela Machalová</a:t>
          </a:r>
          <a:endParaRPr lang="en-US" dirty="0"/>
        </a:p>
      </dgm:t>
    </dgm:pt>
    <dgm:pt modelId="{67684DBC-8DCF-44E2-8142-829163A18684}" type="parTrans" cxnId="{6E24D04C-C53E-4BBD-AB5A-8CAA60A5592E}">
      <dgm:prSet/>
      <dgm:spPr/>
      <dgm:t>
        <a:bodyPr/>
        <a:lstStyle/>
        <a:p>
          <a:endParaRPr lang="cs-CZ"/>
        </a:p>
      </dgm:t>
    </dgm:pt>
    <dgm:pt modelId="{2DB1B089-8079-4087-BD87-B845B8779D40}" type="sibTrans" cxnId="{6E24D04C-C53E-4BBD-AB5A-8CAA60A5592E}">
      <dgm:prSet/>
      <dgm:spPr/>
      <dgm:t>
        <a:bodyPr/>
        <a:lstStyle/>
        <a:p>
          <a:endParaRPr lang="cs-CZ"/>
        </a:p>
      </dgm:t>
    </dgm:pt>
    <dgm:pt modelId="{B5E2B401-6B98-471C-942A-F2092C4D9204}">
      <dgm:prSet/>
      <dgm:spPr/>
      <dgm:t>
        <a:bodyPr/>
        <a:lstStyle/>
        <a:p>
          <a:pPr rtl="0"/>
          <a:r>
            <a:rPr lang="cs-CZ" dirty="0"/>
            <a:t>Školní psycholog</a:t>
          </a:r>
          <a:endParaRPr lang="en-US" dirty="0"/>
        </a:p>
      </dgm:t>
    </dgm:pt>
    <dgm:pt modelId="{D86F6943-ECFF-4301-B06C-2FB6C69A8C9F}" type="parTrans" cxnId="{E967B447-9EDF-470F-9951-4CA58CF1ACE8}">
      <dgm:prSet/>
      <dgm:spPr/>
      <dgm:t>
        <a:bodyPr/>
        <a:lstStyle/>
        <a:p>
          <a:endParaRPr lang="cs-CZ"/>
        </a:p>
      </dgm:t>
    </dgm:pt>
    <dgm:pt modelId="{4D24A497-4752-432B-BF24-3F1076B8D957}" type="sibTrans" cxnId="{E967B447-9EDF-470F-9951-4CA58CF1ACE8}">
      <dgm:prSet/>
      <dgm:spPr/>
      <dgm:t>
        <a:bodyPr/>
        <a:lstStyle/>
        <a:p>
          <a:endParaRPr lang="cs-CZ"/>
        </a:p>
      </dgm:t>
    </dgm:pt>
    <dgm:pt modelId="{B8C198C9-8ADE-42B6-9120-601238E6D5D3}" type="pres">
      <dgm:prSet presAssocID="{D09A3723-3A76-45A5-9FAC-F6911F6B98F4}" presName="linear" presStyleCnt="0">
        <dgm:presLayoutVars>
          <dgm:animLvl val="lvl"/>
          <dgm:resizeHandles val="exact"/>
        </dgm:presLayoutVars>
      </dgm:prSet>
      <dgm:spPr/>
    </dgm:pt>
    <dgm:pt modelId="{6EF22F18-CE1B-40B9-ABEE-AD8B37210D82}" type="pres">
      <dgm:prSet presAssocID="{9635B7B7-5BA1-4F91-9289-04C6C8A9646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F5AB8E5-D6D6-45A1-89AA-6093AA77D020}" type="pres">
      <dgm:prSet presAssocID="{9635B7B7-5BA1-4F91-9289-04C6C8A96467}" presName="childText" presStyleLbl="revTx" presStyleIdx="0" presStyleCnt="3">
        <dgm:presLayoutVars>
          <dgm:bulletEnabled val="1"/>
        </dgm:presLayoutVars>
      </dgm:prSet>
      <dgm:spPr/>
    </dgm:pt>
    <dgm:pt modelId="{7D778C10-D206-4D70-B301-DBB057609C4B}" type="pres">
      <dgm:prSet presAssocID="{9ACA0ADC-945D-4C3A-8C80-C280D941F1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44169D-A03A-4670-A2DD-12DA106C306D}" type="pres">
      <dgm:prSet presAssocID="{9ACA0ADC-945D-4C3A-8C80-C280D941F120}" presName="childText" presStyleLbl="revTx" presStyleIdx="1" presStyleCnt="3">
        <dgm:presLayoutVars>
          <dgm:bulletEnabled val="1"/>
        </dgm:presLayoutVars>
      </dgm:prSet>
      <dgm:spPr/>
    </dgm:pt>
    <dgm:pt modelId="{5CA45018-9CA8-411F-8A91-B70E10FF0D39}" type="pres">
      <dgm:prSet presAssocID="{B5E2B401-6B98-471C-942A-F2092C4D920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85F41C1-43C8-4B4F-87B4-E58172B36FBD}" type="pres">
      <dgm:prSet presAssocID="{B5E2B401-6B98-471C-942A-F2092C4D9204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648C6802-F28C-40A7-9412-56472D798893}" srcId="{D09A3723-3A76-45A5-9FAC-F6911F6B98F4}" destId="{9ACA0ADC-945D-4C3A-8C80-C280D941F120}" srcOrd="1" destOrd="0" parTransId="{382D9135-6559-468F-B0C4-F962938D2DDC}" sibTransId="{3F117C0F-EA19-447E-9940-D0D4DC749B5C}"/>
    <dgm:cxn modelId="{32E3B115-EE81-4489-9E61-A95586256F1E}" type="presOf" srcId="{C26420B9-3A79-4EA1-A32C-1D24BBAB0EAB}" destId="{6A44169D-A03A-4670-A2DD-12DA106C306D}" srcOrd="0" destOrd="0" presId="urn:microsoft.com/office/officeart/2005/8/layout/vList2"/>
    <dgm:cxn modelId="{D2BEBB17-876A-4756-8151-0E5C57949D98}" srcId="{9635B7B7-5BA1-4F91-9289-04C6C8A96467}" destId="{085FDD07-C335-4727-804C-A56A42E634A9}" srcOrd="1" destOrd="0" parTransId="{D576544E-3F92-4B7F-8506-8CFFE7FAD860}" sibTransId="{D43C9F30-AE83-4A62-A30C-30D062D16D1A}"/>
    <dgm:cxn modelId="{67498540-5B9F-432C-A2B7-79B12582074A}" type="presOf" srcId="{9635B7B7-5BA1-4F91-9289-04C6C8A96467}" destId="{6EF22F18-CE1B-40B9-ABEE-AD8B37210D82}" srcOrd="0" destOrd="0" presId="urn:microsoft.com/office/officeart/2005/8/layout/vList2"/>
    <dgm:cxn modelId="{29545445-2846-4345-B1D0-ABB6492D99EF}" srcId="{D09A3723-3A76-45A5-9FAC-F6911F6B98F4}" destId="{9635B7B7-5BA1-4F91-9289-04C6C8A96467}" srcOrd="0" destOrd="0" parTransId="{6E7AA46C-C2A8-4E40-9CA4-3022F7C0902D}" sibTransId="{6E6D8062-C762-4F7C-AA8D-5DAA2D4BFEF9}"/>
    <dgm:cxn modelId="{E967B447-9EDF-470F-9951-4CA58CF1ACE8}" srcId="{D09A3723-3A76-45A5-9FAC-F6911F6B98F4}" destId="{B5E2B401-6B98-471C-942A-F2092C4D9204}" srcOrd="2" destOrd="0" parTransId="{D86F6943-ECFF-4301-B06C-2FB6C69A8C9F}" sibTransId="{4D24A497-4752-432B-BF24-3F1076B8D957}"/>
    <dgm:cxn modelId="{6E24D04C-C53E-4BBD-AB5A-8CAA60A5592E}" srcId="{9ACA0ADC-945D-4C3A-8C80-C280D941F120}" destId="{349A0CFC-7ECB-4236-A826-CF3521B7DE3C}" srcOrd="1" destOrd="0" parTransId="{67684DBC-8DCF-44E2-8142-829163A18684}" sibTransId="{2DB1B089-8079-4087-BD87-B845B8779D40}"/>
    <dgm:cxn modelId="{ADB75273-F0D2-41C7-B3D9-EAE70653FBED}" srcId="{B5E2B401-6B98-471C-942A-F2092C4D9204}" destId="{2C69C651-7F81-4D1E-8149-0BF3B8FF3719}" srcOrd="0" destOrd="0" parTransId="{5A012748-5CE9-4C14-9A83-21751B1B741C}" sibTransId="{0899608B-0E94-4EDA-A50E-41743721560E}"/>
    <dgm:cxn modelId="{16BB8858-E8CC-463E-B715-0C24FCE8920C}" type="presOf" srcId="{D09A3723-3A76-45A5-9FAC-F6911F6B98F4}" destId="{B8C198C9-8ADE-42B6-9120-601238E6D5D3}" srcOrd="0" destOrd="0" presId="urn:microsoft.com/office/officeart/2005/8/layout/vList2"/>
    <dgm:cxn modelId="{351D3688-34FE-4650-9B78-9D631B156724}" type="presOf" srcId="{9ACA0ADC-945D-4C3A-8C80-C280D941F120}" destId="{7D778C10-D206-4D70-B301-DBB057609C4B}" srcOrd="0" destOrd="0" presId="urn:microsoft.com/office/officeart/2005/8/layout/vList2"/>
    <dgm:cxn modelId="{FCECD090-4019-4C04-AEF6-26F36E7620EE}" type="presOf" srcId="{349A0CFC-7ECB-4236-A826-CF3521B7DE3C}" destId="{6A44169D-A03A-4670-A2DD-12DA106C306D}" srcOrd="0" destOrd="1" presId="urn:microsoft.com/office/officeart/2005/8/layout/vList2"/>
    <dgm:cxn modelId="{8AB6C3B6-EC46-4C74-98AF-516F0FFDEBE9}" type="presOf" srcId="{B5E2B401-6B98-471C-942A-F2092C4D9204}" destId="{5CA45018-9CA8-411F-8A91-B70E10FF0D39}" srcOrd="0" destOrd="0" presId="urn:microsoft.com/office/officeart/2005/8/layout/vList2"/>
    <dgm:cxn modelId="{3CA76DD8-8945-4BBF-B40C-E3DB7D96DCA0}" type="presOf" srcId="{085FDD07-C335-4727-804C-A56A42E634A9}" destId="{BF5AB8E5-D6D6-45A1-89AA-6093AA77D020}" srcOrd="0" destOrd="1" presId="urn:microsoft.com/office/officeart/2005/8/layout/vList2"/>
    <dgm:cxn modelId="{E27BA0DE-0878-4DEF-BB58-2A7BF28CF04D}" type="presOf" srcId="{4FB45343-AE44-45E5-B87F-A88CA7536B3F}" destId="{BF5AB8E5-D6D6-45A1-89AA-6093AA77D020}" srcOrd="0" destOrd="0" presId="urn:microsoft.com/office/officeart/2005/8/layout/vList2"/>
    <dgm:cxn modelId="{A735A1EA-B92F-45DC-B746-FB19013C8A25}" srcId="{9ACA0ADC-945D-4C3A-8C80-C280D941F120}" destId="{C26420B9-3A79-4EA1-A32C-1D24BBAB0EAB}" srcOrd="0" destOrd="0" parTransId="{3FA461D7-8A75-4018-98CB-A6562B58D5AB}" sibTransId="{DD62BA21-8C5A-47D1-93BC-76C338C225BB}"/>
    <dgm:cxn modelId="{19F2D0ED-BB59-4456-962E-DDCA39FCB206}" srcId="{9635B7B7-5BA1-4F91-9289-04C6C8A96467}" destId="{4FB45343-AE44-45E5-B87F-A88CA7536B3F}" srcOrd="0" destOrd="0" parTransId="{CB6CCA73-3314-4C7F-A7E2-3DE6CE4768FE}" sibTransId="{BB87230C-7C2B-4C84-AC1A-1BC77268AE56}"/>
    <dgm:cxn modelId="{3D2E1AF7-2E7C-4C5D-8F4A-A8FE5E7E4B21}" type="presOf" srcId="{2C69C651-7F81-4D1E-8149-0BF3B8FF3719}" destId="{085F41C1-43C8-4B4F-87B4-E58172B36FBD}" srcOrd="0" destOrd="0" presId="urn:microsoft.com/office/officeart/2005/8/layout/vList2"/>
    <dgm:cxn modelId="{AD5B0BA4-E85B-41EF-A4E2-CB74D56ADED6}" type="presParOf" srcId="{B8C198C9-8ADE-42B6-9120-601238E6D5D3}" destId="{6EF22F18-CE1B-40B9-ABEE-AD8B37210D82}" srcOrd="0" destOrd="0" presId="urn:microsoft.com/office/officeart/2005/8/layout/vList2"/>
    <dgm:cxn modelId="{37DEBB70-3A1D-491F-A099-3E2F6908A3BF}" type="presParOf" srcId="{B8C198C9-8ADE-42B6-9120-601238E6D5D3}" destId="{BF5AB8E5-D6D6-45A1-89AA-6093AA77D020}" srcOrd="1" destOrd="0" presId="urn:microsoft.com/office/officeart/2005/8/layout/vList2"/>
    <dgm:cxn modelId="{5F3BEC3F-BC1D-4E61-A405-E0C12DEDA723}" type="presParOf" srcId="{B8C198C9-8ADE-42B6-9120-601238E6D5D3}" destId="{7D778C10-D206-4D70-B301-DBB057609C4B}" srcOrd="2" destOrd="0" presId="urn:microsoft.com/office/officeart/2005/8/layout/vList2"/>
    <dgm:cxn modelId="{4B08F122-A966-42A6-BA41-8E2F18B4149C}" type="presParOf" srcId="{B8C198C9-8ADE-42B6-9120-601238E6D5D3}" destId="{6A44169D-A03A-4670-A2DD-12DA106C306D}" srcOrd="3" destOrd="0" presId="urn:microsoft.com/office/officeart/2005/8/layout/vList2"/>
    <dgm:cxn modelId="{919362DB-1F06-4E35-912B-37F784FF42A8}" type="presParOf" srcId="{B8C198C9-8ADE-42B6-9120-601238E6D5D3}" destId="{5CA45018-9CA8-411F-8A91-B70E10FF0D39}" srcOrd="4" destOrd="0" presId="urn:microsoft.com/office/officeart/2005/8/layout/vList2"/>
    <dgm:cxn modelId="{1F0D3DD1-4B1B-497E-8B0A-E12BA3428407}" type="presParOf" srcId="{B8C198C9-8ADE-42B6-9120-601238E6D5D3}" destId="{085F41C1-43C8-4B4F-87B4-E58172B36FB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5B0429-9DD9-486A-9224-5E851BFEC7E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41BF5B8-9BEA-4E5D-86E9-73407E3ADD8E}">
      <dgm:prSet/>
      <dgm:spPr/>
      <dgm:t>
        <a:bodyPr/>
        <a:lstStyle/>
        <a:p>
          <a:pPr rtl="0"/>
          <a:r>
            <a:rPr lang="cs-CZ" b="1" dirty="0"/>
            <a:t>1. září 2026 </a:t>
          </a:r>
          <a:r>
            <a:rPr lang="cs-CZ" dirty="0"/>
            <a:t>– představení, seznámení se školou, třídnické práce, předání přihlašovacích údajů do systému</a:t>
          </a:r>
          <a:r>
            <a:rPr lang="cs-CZ" dirty="0">
              <a:latin typeface="Aptos Display" panose="02110004020202020204"/>
            </a:rPr>
            <a:t> </a:t>
          </a:r>
          <a:r>
            <a:rPr lang="cs-CZ" dirty="0"/>
            <a:t> (8.10 – 10.00)</a:t>
          </a:r>
          <a:endParaRPr lang="en-US" dirty="0"/>
        </a:p>
      </dgm:t>
    </dgm:pt>
    <dgm:pt modelId="{AF4E8C50-A499-49B5-8DB0-E1B9232C7898}" type="parTrans" cxnId="{22A46064-EE34-46D9-BCB7-F31800F3E664}">
      <dgm:prSet/>
      <dgm:spPr/>
      <dgm:t>
        <a:bodyPr/>
        <a:lstStyle/>
        <a:p>
          <a:endParaRPr lang="en-US"/>
        </a:p>
      </dgm:t>
    </dgm:pt>
    <dgm:pt modelId="{5CCA3E34-80B2-4F90-8254-4B6236738439}" type="sibTrans" cxnId="{22A46064-EE34-46D9-BCB7-F31800F3E664}">
      <dgm:prSet/>
      <dgm:spPr/>
      <dgm:t>
        <a:bodyPr/>
        <a:lstStyle/>
        <a:p>
          <a:endParaRPr lang="en-US"/>
        </a:p>
      </dgm:t>
    </dgm:pt>
    <dgm:pt modelId="{79A226A9-4E68-4773-AB51-87770A4B155A}">
      <dgm:prSet/>
      <dgm:spPr/>
      <dgm:t>
        <a:bodyPr/>
        <a:lstStyle/>
        <a:p>
          <a:r>
            <a:rPr lang="cs-CZ" b="1" dirty="0"/>
            <a:t>2. – 3. září 2026 </a:t>
          </a:r>
          <a:r>
            <a:rPr lang="cs-CZ" dirty="0"/>
            <a:t>– adaptační kurz – Prima A</a:t>
          </a:r>
          <a:endParaRPr lang="en-US" dirty="0"/>
        </a:p>
      </dgm:t>
    </dgm:pt>
    <dgm:pt modelId="{ABADD051-0D73-4B63-AA9C-ED6E0B7DA3E3}" type="parTrans" cxnId="{63973B3E-ADC9-4092-8AB3-72214C55043B}">
      <dgm:prSet/>
      <dgm:spPr/>
      <dgm:t>
        <a:bodyPr/>
        <a:lstStyle/>
        <a:p>
          <a:endParaRPr lang="en-US"/>
        </a:p>
      </dgm:t>
    </dgm:pt>
    <dgm:pt modelId="{B7E07A4F-550A-40A4-814A-4695737F0154}" type="sibTrans" cxnId="{63973B3E-ADC9-4092-8AB3-72214C55043B}">
      <dgm:prSet/>
      <dgm:spPr/>
      <dgm:t>
        <a:bodyPr/>
        <a:lstStyle/>
        <a:p>
          <a:endParaRPr lang="en-US"/>
        </a:p>
      </dgm:t>
    </dgm:pt>
    <dgm:pt modelId="{380B632A-F373-4A99-948B-4CC9DE0B2A5D}">
      <dgm:prSet/>
      <dgm:spPr/>
      <dgm:t>
        <a:bodyPr/>
        <a:lstStyle/>
        <a:p>
          <a:r>
            <a:rPr lang="cs-CZ" b="1" dirty="0"/>
            <a:t>3. – 4. září 2026</a:t>
          </a:r>
          <a:r>
            <a:rPr lang="cs-CZ" dirty="0"/>
            <a:t> – adaptační kurz – Prima B</a:t>
          </a:r>
        </a:p>
      </dgm:t>
    </dgm:pt>
    <dgm:pt modelId="{D9C3B127-425D-46FF-AC1F-CEF3992F5BA7}" type="parTrans" cxnId="{344A36A0-7E16-4AEB-A208-2DA8D31BF62E}">
      <dgm:prSet/>
      <dgm:spPr/>
      <dgm:t>
        <a:bodyPr/>
        <a:lstStyle/>
        <a:p>
          <a:endParaRPr lang="en-US"/>
        </a:p>
      </dgm:t>
    </dgm:pt>
    <dgm:pt modelId="{8656C482-36A6-48AF-98BB-3B0172A48DA6}" type="sibTrans" cxnId="{344A36A0-7E16-4AEB-A208-2DA8D31BF62E}">
      <dgm:prSet/>
      <dgm:spPr/>
      <dgm:t>
        <a:bodyPr/>
        <a:lstStyle/>
        <a:p>
          <a:endParaRPr lang="en-US"/>
        </a:p>
      </dgm:t>
    </dgm:pt>
    <dgm:pt modelId="{C72A05C1-5430-491C-947E-997F342BFEFC}">
      <dgm:prSet/>
      <dgm:spPr/>
      <dgm:t>
        <a:bodyPr/>
        <a:lstStyle/>
        <a:p>
          <a:r>
            <a:rPr lang="cs-CZ" b="1" dirty="0"/>
            <a:t>7. září 2026</a:t>
          </a:r>
          <a:r>
            <a:rPr lang="cs-CZ" dirty="0"/>
            <a:t> – výuka dle stálého rozvrhu</a:t>
          </a:r>
          <a:endParaRPr lang="en-US" dirty="0"/>
        </a:p>
      </dgm:t>
    </dgm:pt>
    <dgm:pt modelId="{0EDB6FA0-202C-4FFD-B1AD-3FB5C9EAA425}" type="parTrans" cxnId="{B70F91B0-25C8-4F2D-BE03-CDD4E8648C5C}">
      <dgm:prSet/>
      <dgm:spPr/>
      <dgm:t>
        <a:bodyPr/>
        <a:lstStyle/>
        <a:p>
          <a:endParaRPr lang="en-US"/>
        </a:p>
      </dgm:t>
    </dgm:pt>
    <dgm:pt modelId="{6AC78287-679A-4D91-8059-43AB0582F492}" type="sibTrans" cxnId="{B70F91B0-25C8-4F2D-BE03-CDD4E8648C5C}">
      <dgm:prSet/>
      <dgm:spPr/>
      <dgm:t>
        <a:bodyPr/>
        <a:lstStyle/>
        <a:p>
          <a:endParaRPr lang="en-US"/>
        </a:p>
      </dgm:t>
    </dgm:pt>
    <dgm:pt modelId="{49FB4375-7591-4B11-BC5C-9ED554916FBC}">
      <dgm:prSet/>
      <dgm:spPr/>
      <dgm:t>
        <a:bodyPr/>
        <a:lstStyle/>
        <a:p>
          <a:r>
            <a:rPr lang="cs-CZ" b="1" dirty="0">
              <a:latin typeface="Aptos Display" panose="02110004020202020204"/>
            </a:rPr>
            <a:t>15</a:t>
          </a:r>
          <a:r>
            <a:rPr lang="cs-CZ" b="1" dirty="0"/>
            <a:t>. září 2026</a:t>
          </a:r>
          <a:r>
            <a:rPr lang="cs-CZ" dirty="0"/>
            <a:t> – od 17:00 třídní schůzky – plán práce na školní rok atd.</a:t>
          </a:r>
          <a:endParaRPr lang="en-US" dirty="0"/>
        </a:p>
      </dgm:t>
    </dgm:pt>
    <dgm:pt modelId="{221508FA-AA3B-4DF9-818E-9C4DD88088C0}" type="parTrans" cxnId="{D66E9968-6B52-493E-BD0B-C90705F687CB}">
      <dgm:prSet/>
      <dgm:spPr/>
      <dgm:t>
        <a:bodyPr/>
        <a:lstStyle/>
        <a:p>
          <a:endParaRPr lang="en-US"/>
        </a:p>
      </dgm:t>
    </dgm:pt>
    <dgm:pt modelId="{C97BAC23-C40D-4AC3-B198-22403A3F83C4}" type="sibTrans" cxnId="{D66E9968-6B52-493E-BD0B-C90705F687CB}">
      <dgm:prSet/>
      <dgm:spPr/>
      <dgm:t>
        <a:bodyPr/>
        <a:lstStyle/>
        <a:p>
          <a:endParaRPr lang="en-US"/>
        </a:p>
      </dgm:t>
    </dgm:pt>
    <dgm:pt modelId="{6144CEB5-98B1-4804-9A5B-DE3FDDBB742E}">
      <dgm:prSet/>
      <dgm:spPr/>
      <dgm:t>
        <a:bodyPr/>
        <a:lstStyle/>
        <a:p>
          <a:r>
            <a:rPr lang="cs-CZ" b="1" dirty="0"/>
            <a:t>24. září 2026</a:t>
          </a:r>
          <a:r>
            <a:rPr lang="cs-CZ" dirty="0"/>
            <a:t> – pasování primánů K-Trio (bližší informace v průběhu září)</a:t>
          </a:r>
          <a:endParaRPr lang="en-US" dirty="0"/>
        </a:p>
      </dgm:t>
    </dgm:pt>
    <dgm:pt modelId="{DADE351E-F6EE-46ED-8B2B-47CE24D93F54}" type="parTrans" cxnId="{D906CC7B-6BAD-4D3D-8DE9-91B331EF924E}">
      <dgm:prSet/>
      <dgm:spPr/>
      <dgm:t>
        <a:bodyPr/>
        <a:lstStyle/>
        <a:p>
          <a:endParaRPr lang="en-US"/>
        </a:p>
      </dgm:t>
    </dgm:pt>
    <dgm:pt modelId="{568C91C0-BDD7-47F1-A1D5-E150478C2EC1}" type="sibTrans" cxnId="{D906CC7B-6BAD-4D3D-8DE9-91B331EF924E}">
      <dgm:prSet/>
      <dgm:spPr/>
      <dgm:t>
        <a:bodyPr/>
        <a:lstStyle/>
        <a:p>
          <a:endParaRPr lang="en-US"/>
        </a:p>
      </dgm:t>
    </dgm:pt>
    <dgm:pt modelId="{1983B0C6-14F8-49FB-BB22-7A26849E01B3}">
      <dgm:prSet/>
      <dgm:spPr/>
      <dgm:t>
        <a:bodyPr/>
        <a:lstStyle/>
        <a:p>
          <a:r>
            <a:rPr lang="pl-PL" dirty="0"/>
            <a:t>15. září – </a:t>
          </a:r>
          <a:r>
            <a:rPr lang="cs-CZ" dirty="0"/>
            <a:t>Volby do Školské rady</a:t>
          </a:r>
          <a:endParaRPr lang="en-US" dirty="0"/>
        </a:p>
      </dgm:t>
    </dgm:pt>
    <dgm:pt modelId="{D15A5AF9-4C75-4809-96B7-E5C839CA7619}" type="parTrans" cxnId="{5B769F94-835F-45A4-8015-C9CF774D7008}">
      <dgm:prSet/>
      <dgm:spPr/>
      <dgm:t>
        <a:bodyPr/>
        <a:lstStyle/>
        <a:p>
          <a:endParaRPr lang="cs-CZ"/>
        </a:p>
      </dgm:t>
    </dgm:pt>
    <dgm:pt modelId="{0D91EDC8-1E3D-46F9-95DF-FC5E9ACD0DE2}" type="sibTrans" cxnId="{5B769F94-835F-45A4-8015-C9CF774D7008}">
      <dgm:prSet/>
      <dgm:spPr/>
      <dgm:t>
        <a:bodyPr/>
        <a:lstStyle/>
        <a:p>
          <a:endParaRPr lang="cs-CZ"/>
        </a:p>
      </dgm:t>
    </dgm:pt>
    <dgm:pt modelId="{CEFA01C7-DC21-4335-8776-9F0EAAD48732}" type="pres">
      <dgm:prSet presAssocID="{265B0429-9DD9-486A-9224-5E851BFEC7EF}" presName="Name0" presStyleCnt="0">
        <dgm:presLayoutVars>
          <dgm:dir/>
          <dgm:resizeHandles val="exact"/>
        </dgm:presLayoutVars>
      </dgm:prSet>
      <dgm:spPr/>
    </dgm:pt>
    <dgm:pt modelId="{CCEB601A-2376-4C5F-BA15-73BAD63458A4}" type="pres">
      <dgm:prSet presAssocID="{241BF5B8-9BEA-4E5D-86E9-73407E3ADD8E}" presName="node" presStyleLbl="node1" presStyleIdx="0" presStyleCnt="7">
        <dgm:presLayoutVars>
          <dgm:bulletEnabled val="1"/>
        </dgm:presLayoutVars>
      </dgm:prSet>
      <dgm:spPr/>
    </dgm:pt>
    <dgm:pt modelId="{A0788006-0191-414B-B481-AE33CA015B78}" type="pres">
      <dgm:prSet presAssocID="{5CCA3E34-80B2-4F90-8254-4B6236738439}" presName="sibTrans" presStyleLbl="sibTrans1D1" presStyleIdx="0" presStyleCnt="6"/>
      <dgm:spPr/>
    </dgm:pt>
    <dgm:pt modelId="{3A6C4DF4-C11D-4336-91E4-BF9BEBC16625}" type="pres">
      <dgm:prSet presAssocID="{5CCA3E34-80B2-4F90-8254-4B6236738439}" presName="connectorText" presStyleLbl="sibTrans1D1" presStyleIdx="0" presStyleCnt="6"/>
      <dgm:spPr/>
    </dgm:pt>
    <dgm:pt modelId="{D1D5B23E-1D1A-44B7-91AB-5178BA346043}" type="pres">
      <dgm:prSet presAssocID="{79A226A9-4E68-4773-AB51-87770A4B155A}" presName="node" presStyleLbl="node1" presStyleIdx="1" presStyleCnt="7">
        <dgm:presLayoutVars>
          <dgm:bulletEnabled val="1"/>
        </dgm:presLayoutVars>
      </dgm:prSet>
      <dgm:spPr/>
    </dgm:pt>
    <dgm:pt modelId="{A7F3991B-9F4E-4EE2-B05A-1C11863B1207}" type="pres">
      <dgm:prSet presAssocID="{B7E07A4F-550A-40A4-814A-4695737F0154}" presName="sibTrans" presStyleLbl="sibTrans1D1" presStyleIdx="1" presStyleCnt="6"/>
      <dgm:spPr/>
    </dgm:pt>
    <dgm:pt modelId="{19B65B25-9494-4EBC-82E6-30F461EC6B3C}" type="pres">
      <dgm:prSet presAssocID="{B7E07A4F-550A-40A4-814A-4695737F0154}" presName="connectorText" presStyleLbl="sibTrans1D1" presStyleIdx="1" presStyleCnt="6"/>
      <dgm:spPr/>
    </dgm:pt>
    <dgm:pt modelId="{7FBEF13B-59BA-4883-9DAC-20C6FC80F9C7}" type="pres">
      <dgm:prSet presAssocID="{380B632A-F373-4A99-948B-4CC9DE0B2A5D}" presName="node" presStyleLbl="node1" presStyleIdx="2" presStyleCnt="7">
        <dgm:presLayoutVars>
          <dgm:bulletEnabled val="1"/>
        </dgm:presLayoutVars>
      </dgm:prSet>
      <dgm:spPr/>
    </dgm:pt>
    <dgm:pt modelId="{8D37FFD0-D6C5-4596-A7B7-150BBDBD605D}" type="pres">
      <dgm:prSet presAssocID="{8656C482-36A6-48AF-98BB-3B0172A48DA6}" presName="sibTrans" presStyleLbl="sibTrans1D1" presStyleIdx="2" presStyleCnt="6"/>
      <dgm:spPr/>
    </dgm:pt>
    <dgm:pt modelId="{8F3C655A-6904-4FC0-A306-5B8F7F57C9AC}" type="pres">
      <dgm:prSet presAssocID="{8656C482-36A6-48AF-98BB-3B0172A48DA6}" presName="connectorText" presStyleLbl="sibTrans1D1" presStyleIdx="2" presStyleCnt="6"/>
      <dgm:spPr/>
    </dgm:pt>
    <dgm:pt modelId="{79DD4FBE-CFDE-4397-AFA8-5255FB351FFD}" type="pres">
      <dgm:prSet presAssocID="{C72A05C1-5430-491C-947E-997F342BFEFC}" presName="node" presStyleLbl="node1" presStyleIdx="3" presStyleCnt="7">
        <dgm:presLayoutVars>
          <dgm:bulletEnabled val="1"/>
        </dgm:presLayoutVars>
      </dgm:prSet>
      <dgm:spPr/>
    </dgm:pt>
    <dgm:pt modelId="{3BE96FDC-F63F-4728-8AFA-0276BBB6E61C}" type="pres">
      <dgm:prSet presAssocID="{6AC78287-679A-4D91-8059-43AB0582F492}" presName="sibTrans" presStyleLbl="sibTrans1D1" presStyleIdx="3" presStyleCnt="6"/>
      <dgm:spPr/>
    </dgm:pt>
    <dgm:pt modelId="{CA65DFA8-7168-4A82-8D73-5E2795CC78B5}" type="pres">
      <dgm:prSet presAssocID="{6AC78287-679A-4D91-8059-43AB0582F492}" presName="connectorText" presStyleLbl="sibTrans1D1" presStyleIdx="3" presStyleCnt="6"/>
      <dgm:spPr/>
    </dgm:pt>
    <dgm:pt modelId="{DC076E75-B480-4E39-963D-34D75CDB817F}" type="pres">
      <dgm:prSet presAssocID="{1983B0C6-14F8-49FB-BB22-7A26849E01B3}" presName="node" presStyleLbl="node1" presStyleIdx="4" presStyleCnt="7">
        <dgm:presLayoutVars>
          <dgm:bulletEnabled val="1"/>
        </dgm:presLayoutVars>
      </dgm:prSet>
      <dgm:spPr/>
    </dgm:pt>
    <dgm:pt modelId="{104342A8-6939-41F3-91D2-9F3A392CFF5B}" type="pres">
      <dgm:prSet presAssocID="{0D91EDC8-1E3D-46F9-95DF-FC5E9ACD0DE2}" presName="sibTrans" presStyleLbl="sibTrans1D1" presStyleIdx="4" presStyleCnt="6"/>
      <dgm:spPr/>
    </dgm:pt>
    <dgm:pt modelId="{004E0547-031B-48D1-A864-F63AEBD9E572}" type="pres">
      <dgm:prSet presAssocID="{0D91EDC8-1E3D-46F9-95DF-FC5E9ACD0DE2}" presName="connectorText" presStyleLbl="sibTrans1D1" presStyleIdx="4" presStyleCnt="6"/>
      <dgm:spPr/>
    </dgm:pt>
    <dgm:pt modelId="{7E49CA08-895A-4322-BA3E-CF159E48E2D9}" type="pres">
      <dgm:prSet presAssocID="{49FB4375-7591-4B11-BC5C-9ED554916FBC}" presName="node" presStyleLbl="node1" presStyleIdx="5" presStyleCnt="7">
        <dgm:presLayoutVars>
          <dgm:bulletEnabled val="1"/>
        </dgm:presLayoutVars>
      </dgm:prSet>
      <dgm:spPr/>
    </dgm:pt>
    <dgm:pt modelId="{A4AD6707-4750-4C8C-ABE4-A15321154E4A}" type="pres">
      <dgm:prSet presAssocID="{C97BAC23-C40D-4AC3-B198-22403A3F83C4}" presName="sibTrans" presStyleLbl="sibTrans1D1" presStyleIdx="5" presStyleCnt="6"/>
      <dgm:spPr/>
    </dgm:pt>
    <dgm:pt modelId="{74DA8ABF-D349-4ECB-BE66-D19D647ADD47}" type="pres">
      <dgm:prSet presAssocID="{C97BAC23-C40D-4AC3-B198-22403A3F83C4}" presName="connectorText" presStyleLbl="sibTrans1D1" presStyleIdx="5" presStyleCnt="6"/>
      <dgm:spPr/>
    </dgm:pt>
    <dgm:pt modelId="{54480DD8-1047-445F-BB5D-3C7FD33DA94D}" type="pres">
      <dgm:prSet presAssocID="{6144CEB5-98B1-4804-9A5B-DE3FDDBB742E}" presName="node" presStyleLbl="node1" presStyleIdx="6" presStyleCnt="7">
        <dgm:presLayoutVars>
          <dgm:bulletEnabled val="1"/>
        </dgm:presLayoutVars>
      </dgm:prSet>
      <dgm:spPr/>
    </dgm:pt>
  </dgm:ptLst>
  <dgm:cxnLst>
    <dgm:cxn modelId="{CEDC5800-BDC2-4C96-9CF5-35615B89F639}" type="presOf" srcId="{C97BAC23-C40D-4AC3-B198-22403A3F83C4}" destId="{A4AD6707-4750-4C8C-ABE4-A15321154E4A}" srcOrd="0" destOrd="0" presId="urn:microsoft.com/office/officeart/2016/7/layout/RepeatingBendingProcessNew"/>
    <dgm:cxn modelId="{61A8900D-85A8-423B-8CCF-7DFF383A4014}" type="presOf" srcId="{0D91EDC8-1E3D-46F9-95DF-FC5E9ACD0DE2}" destId="{004E0547-031B-48D1-A864-F63AEBD9E572}" srcOrd="1" destOrd="0" presId="urn:microsoft.com/office/officeart/2016/7/layout/RepeatingBendingProcessNew"/>
    <dgm:cxn modelId="{21CD2E18-8CD7-462F-BF58-A47FF4CD0378}" type="presOf" srcId="{79A226A9-4E68-4773-AB51-87770A4B155A}" destId="{D1D5B23E-1D1A-44B7-91AB-5178BA346043}" srcOrd="0" destOrd="0" presId="urn:microsoft.com/office/officeart/2016/7/layout/RepeatingBendingProcessNew"/>
    <dgm:cxn modelId="{071F771E-EDE9-4683-86BA-2F81FB8387C3}" type="presOf" srcId="{8656C482-36A6-48AF-98BB-3B0172A48DA6}" destId="{8F3C655A-6904-4FC0-A306-5B8F7F57C9AC}" srcOrd="1" destOrd="0" presId="urn:microsoft.com/office/officeart/2016/7/layout/RepeatingBendingProcessNew"/>
    <dgm:cxn modelId="{5E1F143A-E316-4F5F-8346-7B6940EBED67}" type="presOf" srcId="{C72A05C1-5430-491C-947E-997F342BFEFC}" destId="{79DD4FBE-CFDE-4397-AFA8-5255FB351FFD}" srcOrd="0" destOrd="0" presId="urn:microsoft.com/office/officeart/2016/7/layout/RepeatingBendingProcessNew"/>
    <dgm:cxn modelId="{63973B3E-ADC9-4092-8AB3-72214C55043B}" srcId="{265B0429-9DD9-486A-9224-5E851BFEC7EF}" destId="{79A226A9-4E68-4773-AB51-87770A4B155A}" srcOrd="1" destOrd="0" parTransId="{ABADD051-0D73-4B63-AA9C-ED6E0B7DA3E3}" sibTransId="{B7E07A4F-550A-40A4-814A-4695737F0154}"/>
    <dgm:cxn modelId="{077E635C-A747-406A-A208-2ED2B41D97BE}" type="presOf" srcId="{5CCA3E34-80B2-4F90-8254-4B6236738439}" destId="{3A6C4DF4-C11D-4336-91E4-BF9BEBC16625}" srcOrd="1" destOrd="0" presId="urn:microsoft.com/office/officeart/2016/7/layout/RepeatingBendingProcessNew"/>
    <dgm:cxn modelId="{22A46064-EE34-46D9-BCB7-F31800F3E664}" srcId="{265B0429-9DD9-486A-9224-5E851BFEC7EF}" destId="{241BF5B8-9BEA-4E5D-86E9-73407E3ADD8E}" srcOrd="0" destOrd="0" parTransId="{AF4E8C50-A499-49B5-8DB0-E1B9232C7898}" sibTransId="{5CCA3E34-80B2-4F90-8254-4B6236738439}"/>
    <dgm:cxn modelId="{D66E9968-6B52-493E-BD0B-C90705F687CB}" srcId="{265B0429-9DD9-486A-9224-5E851BFEC7EF}" destId="{49FB4375-7591-4B11-BC5C-9ED554916FBC}" srcOrd="5" destOrd="0" parTransId="{221508FA-AA3B-4DF9-818E-9C4DD88088C0}" sibTransId="{C97BAC23-C40D-4AC3-B198-22403A3F83C4}"/>
    <dgm:cxn modelId="{CAD17C6B-73DE-4E27-8516-A41D08C3A13B}" type="presOf" srcId="{49FB4375-7591-4B11-BC5C-9ED554916FBC}" destId="{7E49CA08-895A-4322-BA3E-CF159E48E2D9}" srcOrd="0" destOrd="0" presId="urn:microsoft.com/office/officeart/2016/7/layout/RepeatingBendingProcessNew"/>
    <dgm:cxn modelId="{317A4E4D-A005-411C-9E13-1431A2807D12}" type="presOf" srcId="{5CCA3E34-80B2-4F90-8254-4B6236738439}" destId="{A0788006-0191-414B-B481-AE33CA015B78}" srcOrd="0" destOrd="0" presId="urn:microsoft.com/office/officeart/2016/7/layout/RepeatingBendingProcessNew"/>
    <dgm:cxn modelId="{BD438C52-064F-4701-B978-1642A2F1BB98}" type="presOf" srcId="{241BF5B8-9BEA-4E5D-86E9-73407E3ADD8E}" destId="{CCEB601A-2376-4C5F-BA15-73BAD63458A4}" srcOrd="0" destOrd="0" presId="urn:microsoft.com/office/officeart/2016/7/layout/RepeatingBendingProcessNew"/>
    <dgm:cxn modelId="{F1773B76-C252-4A36-8680-E8747C9C9782}" type="presOf" srcId="{C97BAC23-C40D-4AC3-B198-22403A3F83C4}" destId="{74DA8ABF-D349-4ECB-BE66-D19D647ADD47}" srcOrd="1" destOrd="0" presId="urn:microsoft.com/office/officeart/2016/7/layout/RepeatingBendingProcessNew"/>
    <dgm:cxn modelId="{5EFE0A59-B7AE-43C7-BC9A-443C1D57E262}" type="presOf" srcId="{0D91EDC8-1E3D-46F9-95DF-FC5E9ACD0DE2}" destId="{104342A8-6939-41F3-91D2-9F3A392CFF5B}" srcOrd="0" destOrd="0" presId="urn:microsoft.com/office/officeart/2016/7/layout/RepeatingBendingProcessNew"/>
    <dgm:cxn modelId="{D906CC7B-6BAD-4D3D-8DE9-91B331EF924E}" srcId="{265B0429-9DD9-486A-9224-5E851BFEC7EF}" destId="{6144CEB5-98B1-4804-9A5B-DE3FDDBB742E}" srcOrd="6" destOrd="0" parTransId="{DADE351E-F6EE-46ED-8B2B-47CE24D93F54}" sibTransId="{568C91C0-BDD7-47F1-A1D5-E150478C2EC1}"/>
    <dgm:cxn modelId="{BE95878B-E51E-4F0C-9652-D1297A94349E}" type="presOf" srcId="{B7E07A4F-550A-40A4-814A-4695737F0154}" destId="{A7F3991B-9F4E-4EE2-B05A-1C11863B1207}" srcOrd="0" destOrd="0" presId="urn:microsoft.com/office/officeart/2016/7/layout/RepeatingBendingProcessNew"/>
    <dgm:cxn modelId="{5B769F94-835F-45A4-8015-C9CF774D7008}" srcId="{265B0429-9DD9-486A-9224-5E851BFEC7EF}" destId="{1983B0C6-14F8-49FB-BB22-7A26849E01B3}" srcOrd="4" destOrd="0" parTransId="{D15A5AF9-4C75-4809-96B7-E5C839CA7619}" sibTransId="{0D91EDC8-1E3D-46F9-95DF-FC5E9ACD0DE2}"/>
    <dgm:cxn modelId="{E431B59D-201F-4C99-94B6-57F6F11D425E}" type="presOf" srcId="{6144CEB5-98B1-4804-9A5B-DE3FDDBB742E}" destId="{54480DD8-1047-445F-BB5D-3C7FD33DA94D}" srcOrd="0" destOrd="0" presId="urn:microsoft.com/office/officeart/2016/7/layout/RepeatingBendingProcessNew"/>
    <dgm:cxn modelId="{E2C612A0-A384-4757-BCDA-4DCC53028AFF}" type="presOf" srcId="{380B632A-F373-4A99-948B-4CC9DE0B2A5D}" destId="{7FBEF13B-59BA-4883-9DAC-20C6FC80F9C7}" srcOrd="0" destOrd="0" presId="urn:microsoft.com/office/officeart/2016/7/layout/RepeatingBendingProcessNew"/>
    <dgm:cxn modelId="{344A36A0-7E16-4AEB-A208-2DA8D31BF62E}" srcId="{265B0429-9DD9-486A-9224-5E851BFEC7EF}" destId="{380B632A-F373-4A99-948B-4CC9DE0B2A5D}" srcOrd="2" destOrd="0" parTransId="{D9C3B127-425D-46FF-AC1F-CEF3992F5BA7}" sibTransId="{8656C482-36A6-48AF-98BB-3B0172A48DA6}"/>
    <dgm:cxn modelId="{B70F91B0-25C8-4F2D-BE03-CDD4E8648C5C}" srcId="{265B0429-9DD9-486A-9224-5E851BFEC7EF}" destId="{C72A05C1-5430-491C-947E-997F342BFEFC}" srcOrd="3" destOrd="0" parTransId="{0EDB6FA0-202C-4FFD-B1AD-3FB5C9EAA425}" sibTransId="{6AC78287-679A-4D91-8059-43AB0582F492}"/>
    <dgm:cxn modelId="{8C535EBF-9215-48BA-9F2C-306F7796F88B}" type="presOf" srcId="{6AC78287-679A-4D91-8059-43AB0582F492}" destId="{3BE96FDC-F63F-4728-8AFA-0276BBB6E61C}" srcOrd="0" destOrd="0" presId="urn:microsoft.com/office/officeart/2016/7/layout/RepeatingBendingProcessNew"/>
    <dgm:cxn modelId="{6ECCFEBF-9990-45DB-9273-1EA979571E96}" type="presOf" srcId="{8656C482-36A6-48AF-98BB-3B0172A48DA6}" destId="{8D37FFD0-D6C5-4596-A7B7-150BBDBD605D}" srcOrd="0" destOrd="0" presId="urn:microsoft.com/office/officeart/2016/7/layout/RepeatingBendingProcessNew"/>
    <dgm:cxn modelId="{53D2DAC2-655C-4D48-9E5F-CF6C281F093B}" type="presOf" srcId="{6AC78287-679A-4D91-8059-43AB0582F492}" destId="{CA65DFA8-7168-4A82-8D73-5E2795CC78B5}" srcOrd="1" destOrd="0" presId="urn:microsoft.com/office/officeart/2016/7/layout/RepeatingBendingProcessNew"/>
    <dgm:cxn modelId="{61D622CA-2BAA-4EE5-BA15-0D551F6CECC7}" type="presOf" srcId="{265B0429-9DD9-486A-9224-5E851BFEC7EF}" destId="{CEFA01C7-DC21-4335-8776-9F0EAAD48732}" srcOrd="0" destOrd="0" presId="urn:microsoft.com/office/officeart/2016/7/layout/RepeatingBendingProcessNew"/>
    <dgm:cxn modelId="{C6289BD6-3956-4A75-8B33-323B2A68EF23}" type="presOf" srcId="{B7E07A4F-550A-40A4-814A-4695737F0154}" destId="{19B65B25-9494-4EBC-82E6-30F461EC6B3C}" srcOrd="1" destOrd="0" presId="urn:microsoft.com/office/officeart/2016/7/layout/RepeatingBendingProcessNew"/>
    <dgm:cxn modelId="{1C4EBFF3-F51A-40E5-AA68-C19A9F90F7FC}" type="presOf" srcId="{1983B0C6-14F8-49FB-BB22-7A26849E01B3}" destId="{DC076E75-B480-4E39-963D-34D75CDB817F}" srcOrd="0" destOrd="0" presId="urn:microsoft.com/office/officeart/2016/7/layout/RepeatingBendingProcessNew"/>
    <dgm:cxn modelId="{8E08A917-6861-4049-84C6-F02E88F73491}" type="presParOf" srcId="{CEFA01C7-DC21-4335-8776-9F0EAAD48732}" destId="{CCEB601A-2376-4C5F-BA15-73BAD63458A4}" srcOrd="0" destOrd="0" presId="urn:microsoft.com/office/officeart/2016/7/layout/RepeatingBendingProcessNew"/>
    <dgm:cxn modelId="{125ECC4B-5EE4-4469-80A1-324D3917D413}" type="presParOf" srcId="{CEFA01C7-DC21-4335-8776-9F0EAAD48732}" destId="{A0788006-0191-414B-B481-AE33CA015B78}" srcOrd="1" destOrd="0" presId="urn:microsoft.com/office/officeart/2016/7/layout/RepeatingBendingProcessNew"/>
    <dgm:cxn modelId="{E8A519FA-DB0F-471B-BB13-AECDE7412F16}" type="presParOf" srcId="{A0788006-0191-414B-B481-AE33CA015B78}" destId="{3A6C4DF4-C11D-4336-91E4-BF9BEBC16625}" srcOrd="0" destOrd="0" presId="urn:microsoft.com/office/officeart/2016/7/layout/RepeatingBendingProcessNew"/>
    <dgm:cxn modelId="{E42B4D4D-494A-4EE6-BFB3-B878392484DA}" type="presParOf" srcId="{CEFA01C7-DC21-4335-8776-9F0EAAD48732}" destId="{D1D5B23E-1D1A-44B7-91AB-5178BA346043}" srcOrd="2" destOrd="0" presId="urn:microsoft.com/office/officeart/2016/7/layout/RepeatingBendingProcessNew"/>
    <dgm:cxn modelId="{7A0CE87C-8A66-4AB1-BF5B-A2C7657FE90D}" type="presParOf" srcId="{CEFA01C7-DC21-4335-8776-9F0EAAD48732}" destId="{A7F3991B-9F4E-4EE2-B05A-1C11863B1207}" srcOrd="3" destOrd="0" presId="urn:microsoft.com/office/officeart/2016/7/layout/RepeatingBendingProcessNew"/>
    <dgm:cxn modelId="{B1321D47-E73B-41CA-9865-5A05ABD8D13A}" type="presParOf" srcId="{A7F3991B-9F4E-4EE2-B05A-1C11863B1207}" destId="{19B65B25-9494-4EBC-82E6-30F461EC6B3C}" srcOrd="0" destOrd="0" presId="urn:microsoft.com/office/officeart/2016/7/layout/RepeatingBendingProcessNew"/>
    <dgm:cxn modelId="{DFFBBCA4-955F-4C01-8F1F-A402ABB6D575}" type="presParOf" srcId="{CEFA01C7-DC21-4335-8776-9F0EAAD48732}" destId="{7FBEF13B-59BA-4883-9DAC-20C6FC80F9C7}" srcOrd="4" destOrd="0" presId="urn:microsoft.com/office/officeart/2016/7/layout/RepeatingBendingProcessNew"/>
    <dgm:cxn modelId="{AB8D0576-ACFA-40CF-873F-A3A8C78F142F}" type="presParOf" srcId="{CEFA01C7-DC21-4335-8776-9F0EAAD48732}" destId="{8D37FFD0-D6C5-4596-A7B7-150BBDBD605D}" srcOrd="5" destOrd="0" presId="urn:microsoft.com/office/officeart/2016/7/layout/RepeatingBendingProcessNew"/>
    <dgm:cxn modelId="{A224EB38-C028-40CF-905F-A93F98B33454}" type="presParOf" srcId="{8D37FFD0-D6C5-4596-A7B7-150BBDBD605D}" destId="{8F3C655A-6904-4FC0-A306-5B8F7F57C9AC}" srcOrd="0" destOrd="0" presId="urn:microsoft.com/office/officeart/2016/7/layout/RepeatingBendingProcessNew"/>
    <dgm:cxn modelId="{0C4F4262-BC4A-4273-9B2D-A596C2157F85}" type="presParOf" srcId="{CEFA01C7-DC21-4335-8776-9F0EAAD48732}" destId="{79DD4FBE-CFDE-4397-AFA8-5255FB351FFD}" srcOrd="6" destOrd="0" presId="urn:microsoft.com/office/officeart/2016/7/layout/RepeatingBendingProcessNew"/>
    <dgm:cxn modelId="{65AC06CC-A0B4-4C95-B622-1A9664217D37}" type="presParOf" srcId="{CEFA01C7-DC21-4335-8776-9F0EAAD48732}" destId="{3BE96FDC-F63F-4728-8AFA-0276BBB6E61C}" srcOrd="7" destOrd="0" presId="urn:microsoft.com/office/officeart/2016/7/layout/RepeatingBendingProcessNew"/>
    <dgm:cxn modelId="{167AA787-A329-416A-9F6B-5BFA3E1DDAD6}" type="presParOf" srcId="{3BE96FDC-F63F-4728-8AFA-0276BBB6E61C}" destId="{CA65DFA8-7168-4A82-8D73-5E2795CC78B5}" srcOrd="0" destOrd="0" presId="urn:microsoft.com/office/officeart/2016/7/layout/RepeatingBendingProcessNew"/>
    <dgm:cxn modelId="{6406E735-857E-4617-BE8A-9E63876D47ED}" type="presParOf" srcId="{CEFA01C7-DC21-4335-8776-9F0EAAD48732}" destId="{DC076E75-B480-4E39-963D-34D75CDB817F}" srcOrd="8" destOrd="0" presId="urn:microsoft.com/office/officeart/2016/7/layout/RepeatingBendingProcessNew"/>
    <dgm:cxn modelId="{31665A95-68AD-44E1-9DF3-6D99B35B7FE4}" type="presParOf" srcId="{CEFA01C7-DC21-4335-8776-9F0EAAD48732}" destId="{104342A8-6939-41F3-91D2-9F3A392CFF5B}" srcOrd="9" destOrd="0" presId="urn:microsoft.com/office/officeart/2016/7/layout/RepeatingBendingProcessNew"/>
    <dgm:cxn modelId="{223DEA11-6CEC-4F4B-B7A3-35EAEFE10167}" type="presParOf" srcId="{104342A8-6939-41F3-91D2-9F3A392CFF5B}" destId="{004E0547-031B-48D1-A864-F63AEBD9E572}" srcOrd="0" destOrd="0" presId="urn:microsoft.com/office/officeart/2016/7/layout/RepeatingBendingProcessNew"/>
    <dgm:cxn modelId="{D7E97319-EFD7-45B7-8B36-1859F04C18E2}" type="presParOf" srcId="{CEFA01C7-DC21-4335-8776-9F0EAAD48732}" destId="{7E49CA08-895A-4322-BA3E-CF159E48E2D9}" srcOrd="10" destOrd="0" presId="urn:microsoft.com/office/officeart/2016/7/layout/RepeatingBendingProcessNew"/>
    <dgm:cxn modelId="{D50E9B9E-2D7A-4266-ACFD-7536D904EE9F}" type="presParOf" srcId="{CEFA01C7-DC21-4335-8776-9F0EAAD48732}" destId="{A4AD6707-4750-4C8C-ABE4-A15321154E4A}" srcOrd="11" destOrd="0" presId="urn:microsoft.com/office/officeart/2016/7/layout/RepeatingBendingProcessNew"/>
    <dgm:cxn modelId="{7E408730-4135-4433-84A9-5658D8DE2841}" type="presParOf" srcId="{A4AD6707-4750-4C8C-ABE4-A15321154E4A}" destId="{74DA8ABF-D349-4ECB-BE66-D19D647ADD47}" srcOrd="0" destOrd="0" presId="urn:microsoft.com/office/officeart/2016/7/layout/RepeatingBendingProcessNew"/>
    <dgm:cxn modelId="{07B7F6A3-3735-4EB6-9770-CD8DB493F366}" type="presParOf" srcId="{CEFA01C7-DC21-4335-8776-9F0EAAD48732}" destId="{54480DD8-1047-445F-BB5D-3C7FD33DA94D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7535ED-EC8E-405B-B125-BA2717CBAD2E}" type="doc">
      <dgm:prSet loTypeId="urn:microsoft.com/office/officeart/2005/8/layout/process4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7319639-2A07-42F3-9A18-5C9A022779C2}">
      <dgm:prSet/>
      <dgm:spPr/>
      <dgm:t>
        <a:bodyPr/>
        <a:lstStyle/>
        <a:p>
          <a:pPr rtl="0"/>
          <a:r>
            <a:rPr lang="cs-CZ"/>
            <a:t>Přihlašovací údaje k žákovskému </a:t>
          </a:r>
          <a:br>
            <a:rPr lang="cs-CZ">
              <a:latin typeface="Aptos Display" panose="02110004020202020204"/>
            </a:rPr>
          </a:br>
          <a:r>
            <a:rPr lang="cs-CZ">
              <a:latin typeface="Aptos Display" panose="02110004020202020204"/>
            </a:rPr>
            <a:t>i rodičovskému</a:t>
          </a:r>
          <a:r>
            <a:rPr lang="cs-CZ"/>
            <a:t> účtu budou žákům předány na začátku školního roku.</a:t>
          </a:r>
          <a:endParaRPr lang="en-US"/>
        </a:p>
      </dgm:t>
    </dgm:pt>
    <dgm:pt modelId="{C8B001ED-BC71-41A4-8E1C-8E3DCF4496C6}" type="parTrans" cxnId="{4DDF6DC9-1A0F-414E-A206-08F042DEEF1C}">
      <dgm:prSet/>
      <dgm:spPr/>
      <dgm:t>
        <a:bodyPr/>
        <a:lstStyle/>
        <a:p>
          <a:endParaRPr lang="en-US"/>
        </a:p>
      </dgm:t>
    </dgm:pt>
    <dgm:pt modelId="{D5BDA245-2C9E-4361-8A0D-E00D6B4FF16C}" type="sibTrans" cxnId="{4DDF6DC9-1A0F-414E-A206-08F042DEEF1C}">
      <dgm:prSet/>
      <dgm:spPr/>
      <dgm:t>
        <a:bodyPr/>
        <a:lstStyle/>
        <a:p>
          <a:endParaRPr lang="en-US"/>
        </a:p>
      </dgm:t>
    </dgm:pt>
    <dgm:pt modelId="{9819218E-8844-4305-9359-35FDA0D66A97}">
      <dgm:prSet/>
      <dgm:spPr/>
      <dgm:t>
        <a:bodyPr/>
        <a:lstStyle/>
        <a:p>
          <a:r>
            <a:rPr lang="cs-CZ"/>
            <a:t>Systém slouží pro: </a:t>
          </a:r>
          <a:endParaRPr lang="en-US"/>
        </a:p>
      </dgm:t>
    </dgm:pt>
    <dgm:pt modelId="{166373D0-1BD2-4C4B-BBEC-71FEBC1A02BB}" type="parTrans" cxnId="{8C63465C-FF38-44DD-AEDB-2999D547992F}">
      <dgm:prSet/>
      <dgm:spPr/>
      <dgm:t>
        <a:bodyPr/>
        <a:lstStyle/>
        <a:p>
          <a:endParaRPr lang="en-US"/>
        </a:p>
      </dgm:t>
    </dgm:pt>
    <dgm:pt modelId="{6A0B1A1F-A907-4F21-90E9-9615CC7B7D77}" type="sibTrans" cxnId="{8C63465C-FF38-44DD-AEDB-2999D547992F}">
      <dgm:prSet/>
      <dgm:spPr/>
      <dgm:t>
        <a:bodyPr/>
        <a:lstStyle/>
        <a:p>
          <a:endParaRPr lang="en-US"/>
        </a:p>
      </dgm:t>
    </dgm:pt>
    <dgm:pt modelId="{27C0D3A5-F403-4214-AEF2-3F90293C85A6}">
      <dgm:prSet/>
      <dgm:spPr/>
      <dgm:t>
        <a:bodyPr/>
        <a:lstStyle/>
        <a:p>
          <a:r>
            <a:rPr lang="cs-CZ" dirty="0"/>
            <a:t>komunikaci </a:t>
          </a:r>
          <a:br>
            <a:rPr lang="cs-CZ" dirty="0"/>
          </a:br>
          <a:r>
            <a:rPr lang="cs-CZ" dirty="0"/>
            <a:t>se školou</a:t>
          </a:r>
          <a:endParaRPr lang="en-US" dirty="0"/>
        </a:p>
      </dgm:t>
    </dgm:pt>
    <dgm:pt modelId="{A77468A8-E8A6-4917-AAD5-36AD3B60B36B}" type="parTrans" cxnId="{D15209C5-C2EF-4A99-96C1-294BD8C1D7F2}">
      <dgm:prSet/>
      <dgm:spPr/>
      <dgm:t>
        <a:bodyPr/>
        <a:lstStyle/>
        <a:p>
          <a:endParaRPr lang="en-US"/>
        </a:p>
      </dgm:t>
    </dgm:pt>
    <dgm:pt modelId="{137A36F0-C687-4500-94CE-787E1762F057}" type="sibTrans" cxnId="{D15209C5-C2EF-4A99-96C1-294BD8C1D7F2}">
      <dgm:prSet/>
      <dgm:spPr/>
      <dgm:t>
        <a:bodyPr/>
        <a:lstStyle/>
        <a:p>
          <a:endParaRPr lang="en-US"/>
        </a:p>
      </dgm:t>
    </dgm:pt>
    <dgm:pt modelId="{C32201A0-8977-48FE-9340-E6785F3FA59A}">
      <dgm:prSet/>
      <dgm:spPr/>
      <dgm:t>
        <a:bodyPr/>
        <a:lstStyle/>
        <a:p>
          <a:r>
            <a:rPr lang="cs-CZ"/>
            <a:t>dokládání důvodů absence</a:t>
          </a:r>
          <a:endParaRPr lang="en-US"/>
        </a:p>
      </dgm:t>
    </dgm:pt>
    <dgm:pt modelId="{A0C89EFB-99D1-4801-8A60-1D2C8DF8202E}" type="parTrans" cxnId="{7F990DCD-3E46-400A-8FCF-05B4B9A558F5}">
      <dgm:prSet/>
      <dgm:spPr/>
      <dgm:t>
        <a:bodyPr/>
        <a:lstStyle/>
        <a:p>
          <a:endParaRPr lang="en-US"/>
        </a:p>
      </dgm:t>
    </dgm:pt>
    <dgm:pt modelId="{50ED4727-7316-445F-8EA8-DD9C4F756F04}" type="sibTrans" cxnId="{7F990DCD-3E46-400A-8FCF-05B4B9A558F5}">
      <dgm:prSet/>
      <dgm:spPr/>
      <dgm:t>
        <a:bodyPr/>
        <a:lstStyle/>
        <a:p>
          <a:endParaRPr lang="en-US"/>
        </a:p>
      </dgm:t>
    </dgm:pt>
    <dgm:pt modelId="{0E2E29AC-E6B1-4CB4-9798-147F3F079E95}">
      <dgm:prSet/>
      <dgm:spPr/>
      <dgm:t>
        <a:bodyPr/>
        <a:lstStyle/>
        <a:p>
          <a:r>
            <a:rPr lang="cs-CZ"/>
            <a:t>obsahuje informace o průběžné i výsledné klasifikaci</a:t>
          </a:r>
          <a:endParaRPr lang="en-US"/>
        </a:p>
      </dgm:t>
    </dgm:pt>
    <dgm:pt modelId="{48787A44-FDC7-4F5B-AEC0-9FE4277554BA}" type="parTrans" cxnId="{98C4C77B-B3AC-4AAA-A69E-F6A675746523}">
      <dgm:prSet/>
      <dgm:spPr/>
      <dgm:t>
        <a:bodyPr/>
        <a:lstStyle/>
        <a:p>
          <a:endParaRPr lang="en-US"/>
        </a:p>
      </dgm:t>
    </dgm:pt>
    <dgm:pt modelId="{635D833F-49F3-45FA-A75D-58E8F1A104FD}" type="sibTrans" cxnId="{98C4C77B-B3AC-4AAA-A69E-F6A675746523}">
      <dgm:prSet/>
      <dgm:spPr/>
      <dgm:t>
        <a:bodyPr/>
        <a:lstStyle/>
        <a:p>
          <a:endParaRPr lang="en-US"/>
        </a:p>
      </dgm:t>
    </dgm:pt>
    <dgm:pt modelId="{99D0ABFB-55D7-4AC7-8F37-B5338EE6851B}">
      <dgm:prSet/>
      <dgm:spPr/>
      <dgm:t>
        <a:bodyPr/>
        <a:lstStyle/>
        <a:p>
          <a:r>
            <a:rPr lang="cs-CZ" dirty="0"/>
            <a:t>stálý a aktuálně platný rozvrh a plán akcí</a:t>
          </a:r>
          <a:endParaRPr lang="en-US" dirty="0"/>
        </a:p>
      </dgm:t>
    </dgm:pt>
    <dgm:pt modelId="{B268C872-9800-40B8-B321-028938CAFAB0}" type="parTrans" cxnId="{CB0780DB-362D-4396-AE19-00F564DDF966}">
      <dgm:prSet/>
      <dgm:spPr/>
      <dgm:t>
        <a:bodyPr/>
        <a:lstStyle/>
        <a:p>
          <a:endParaRPr lang="en-US"/>
        </a:p>
      </dgm:t>
    </dgm:pt>
    <dgm:pt modelId="{D063D3B0-0502-45D1-943E-164D63354AB2}" type="sibTrans" cxnId="{CB0780DB-362D-4396-AE19-00F564DDF966}">
      <dgm:prSet/>
      <dgm:spPr/>
      <dgm:t>
        <a:bodyPr/>
        <a:lstStyle/>
        <a:p>
          <a:endParaRPr lang="en-US"/>
        </a:p>
      </dgm:t>
    </dgm:pt>
    <dgm:pt modelId="{277F8E44-10CC-4481-9272-62D21BFFF17F}" type="pres">
      <dgm:prSet presAssocID="{C17535ED-EC8E-405B-B125-BA2717CBAD2E}" presName="Name0" presStyleCnt="0">
        <dgm:presLayoutVars>
          <dgm:dir/>
          <dgm:animLvl val="lvl"/>
          <dgm:resizeHandles val="exact"/>
        </dgm:presLayoutVars>
      </dgm:prSet>
      <dgm:spPr/>
    </dgm:pt>
    <dgm:pt modelId="{29628AA3-CB00-4A09-8DA0-18FCF5DF9C7E}" type="pres">
      <dgm:prSet presAssocID="{9819218E-8844-4305-9359-35FDA0D66A97}" presName="boxAndChildren" presStyleCnt="0"/>
      <dgm:spPr/>
    </dgm:pt>
    <dgm:pt modelId="{CF8602DF-F559-4569-8C15-C36D453A21AD}" type="pres">
      <dgm:prSet presAssocID="{9819218E-8844-4305-9359-35FDA0D66A97}" presName="parentTextBox" presStyleLbl="node1" presStyleIdx="0" presStyleCnt="2"/>
      <dgm:spPr/>
    </dgm:pt>
    <dgm:pt modelId="{8948F5C2-BC17-4A38-85F3-A7AF6C76EA18}" type="pres">
      <dgm:prSet presAssocID="{9819218E-8844-4305-9359-35FDA0D66A97}" presName="entireBox" presStyleLbl="node1" presStyleIdx="0" presStyleCnt="2"/>
      <dgm:spPr/>
    </dgm:pt>
    <dgm:pt modelId="{3CE69C6B-9EEE-4E16-A32C-4EDDADA7360B}" type="pres">
      <dgm:prSet presAssocID="{9819218E-8844-4305-9359-35FDA0D66A97}" presName="descendantBox" presStyleCnt="0"/>
      <dgm:spPr/>
    </dgm:pt>
    <dgm:pt modelId="{66F8494B-6109-4E33-8496-7B879E80BA14}" type="pres">
      <dgm:prSet presAssocID="{27C0D3A5-F403-4214-AEF2-3F90293C85A6}" presName="childTextBox" presStyleLbl="fgAccFollowNode1" presStyleIdx="0" presStyleCnt="4">
        <dgm:presLayoutVars>
          <dgm:bulletEnabled val="1"/>
        </dgm:presLayoutVars>
      </dgm:prSet>
      <dgm:spPr/>
    </dgm:pt>
    <dgm:pt modelId="{1689915E-D48D-4047-AC82-55215159BD57}" type="pres">
      <dgm:prSet presAssocID="{C32201A0-8977-48FE-9340-E6785F3FA59A}" presName="childTextBox" presStyleLbl="fgAccFollowNode1" presStyleIdx="1" presStyleCnt="4">
        <dgm:presLayoutVars>
          <dgm:bulletEnabled val="1"/>
        </dgm:presLayoutVars>
      </dgm:prSet>
      <dgm:spPr/>
    </dgm:pt>
    <dgm:pt modelId="{2F14A746-53E0-4A53-9E7E-A45B0E3F08EB}" type="pres">
      <dgm:prSet presAssocID="{0E2E29AC-E6B1-4CB4-9798-147F3F079E95}" presName="childTextBox" presStyleLbl="fgAccFollowNode1" presStyleIdx="2" presStyleCnt="4">
        <dgm:presLayoutVars>
          <dgm:bulletEnabled val="1"/>
        </dgm:presLayoutVars>
      </dgm:prSet>
      <dgm:spPr/>
    </dgm:pt>
    <dgm:pt modelId="{28C8830B-E935-42AE-B6B6-B53CEA0EBBE6}" type="pres">
      <dgm:prSet presAssocID="{99D0ABFB-55D7-4AC7-8F37-B5338EE6851B}" presName="childTextBox" presStyleLbl="fgAccFollowNode1" presStyleIdx="3" presStyleCnt="4">
        <dgm:presLayoutVars>
          <dgm:bulletEnabled val="1"/>
        </dgm:presLayoutVars>
      </dgm:prSet>
      <dgm:spPr/>
    </dgm:pt>
    <dgm:pt modelId="{FCF5C69D-3ED6-476C-BDA0-683B26003ECA}" type="pres">
      <dgm:prSet presAssocID="{D5BDA245-2C9E-4361-8A0D-E00D6B4FF16C}" presName="sp" presStyleCnt="0"/>
      <dgm:spPr/>
    </dgm:pt>
    <dgm:pt modelId="{0B1933DB-B0C4-4F57-91C3-5BC475AD1BB5}" type="pres">
      <dgm:prSet presAssocID="{F7319639-2A07-42F3-9A18-5C9A022779C2}" presName="arrowAndChildren" presStyleCnt="0"/>
      <dgm:spPr/>
    </dgm:pt>
    <dgm:pt modelId="{725AF46A-BD2B-4713-B1F1-66ED9CCAC64C}" type="pres">
      <dgm:prSet presAssocID="{F7319639-2A07-42F3-9A18-5C9A022779C2}" presName="parentTextArrow" presStyleLbl="node1" presStyleIdx="1" presStyleCnt="2"/>
      <dgm:spPr/>
    </dgm:pt>
  </dgm:ptLst>
  <dgm:cxnLst>
    <dgm:cxn modelId="{F8090E0C-046D-4E18-B918-507EA73F0D60}" type="presOf" srcId="{99D0ABFB-55D7-4AC7-8F37-B5338EE6851B}" destId="{28C8830B-E935-42AE-B6B6-B53CEA0EBBE6}" srcOrd="0" destOrd="0" presId="urn:microsoft.com/office/officeart/2005/8/layout/process4"/>
    <dgm:cxn modelId="{E8A3373B-3E95-410E-80D8-3349258C0AC2}" type="presOf" srcId="{C17535ED-EC8E-405B-B125-BA2717CBAD2E}" destId="{277F8E44-10CC-4481-9272-62D21BFFF17F}" srcOrd="0" destOrd="0" presId="urn:microsoft.com/office/officeart/2005/8/layout/process4"/>
    <dgm:cxn modelId="{8C63465C-FF38-44DD-AEDB-2999D547992F}" srcId="{C17535ED-EC8E-405B-B125-BA2717CBAD2E}" destId="{9819218E-8844-4305-9359-35FDA0D66A97}" srcOrd="1" destOrd="0" parTransId="{166373D0-1BD2-4C4B-BBEC-71FEBC1A02BB}" sibTransId="{6A0B1A1F-A907-4F21-90E9-9615CC7B7D77}"/>
    <dgm:cxn modelId="{81B2425F-A6C0-4D58-AE1D-EC23736A1FCC}" type="presOf" srcId="{C32201A0-8977-48FE-9340-E6785F3FA59A}" destId="{1689915E-D48D-4047-AC82-55215159BD57}" srcOrd="0" destOrd="0" presId="urn:microsoft.com/office/officeart/2005/8/layout/process4"/>
    <dgm:cxn modelId="{1DF0A079-5243-4275-880E-E2FF2DFD9C9C}" type="presOf" srcId="{0E2E29AC-E6B1-4CB4-9798-147F3F079E95}" destId="{2F14A746-53E0-4A53-9E7E-A45B0E3F08EB}" srcOrd="0" destOrd="0" presId="urn:microsoft.com/office/officeart/2005/8/layout/process4"/>
    <dgm:cxn modelId="{98C4C77B-B3AC-4AAA-A69E-F6A675746523}" srcId="{9819218E-8844-4305-9359-35FDA0D66A97}" destId="{0E2E29AC-E6B1-4CB4-9798-147F3F079E95}" srcOrd="2" destOrd="0" parTransId="{48787A44-FDC7-4F5B-AEC0-9FE4277554BA}" sibTransId="{635D833F-49F3-45FA-A75D-58E8F1A104FD}"/>
    <dgm:cxn modelId="{1C8CCF87-CE1E-4093-8912-13FF05163297}" type="presOf" srcId="{9819218E-8844-4305-9359-35FDA0D66A97}" destId="{CF8602DF-F559-4569-8C15-C36D453A21AD}" srcOrd="0" destOrd="0" presId="urn:microsoft.com/office/officeart/2005/8/layout/process4"/>
    <dgm:cxn modelId="{B5AB41A7-5C7F-4E76-9183-7F585DB7EA83}" type="presOf" srcId="{9819218E-8844-4305-9359-35FDA0D66A97}" destId="{8948F5C2-BC17-4A38-85F3-A7AF6C76EA18}" srcOrd="1" destOrd="0" presId="urn:microsoft.com/office/officeart/2005/8/layout/process4"/>
    <dgm:cxn modelId="{6E270CB1-3C79-4176-9F47-A3CFA852BA4B}" type="presOf" srcId="{F7319639-2A07-42F3-9A18-5C9A022779C2}" destId="{725AF46A-BD2B-4713-B1F1-66ED9CCAC64C}" srcOrd="0" destOrd="0" presId="urn:microsoft.com/office/officeart/2005/8/layout/process4"/>
    <dgm:cxn modelId="{4022AFBF-EACC-448B-BFB2-C8735C61D32B}" type="presOf" srcId="{27C0D3A5-F403-4214-AEF2-3F90293C85A6}" destId="{66F8494B-6109-4E33-8496-7B879E80BA14}" srcOrd="0" destOrd="0" presId="urn:microsoft.com/office/officeart/2005/8/layout/process4"/>
    <dgm:cxn modelId="{D15209C5-C2EF-4A99-96C1-294BD8C1D7F2}" srcId="{9819218E-8844-4305-9359-35FDA0D66A97}" destId="{27C0D3A5-F403-4214-AEF2-3F90293C85A6}" srcOrd="0" destOrd="0" parTransId="{A77468A8-E8A6-4917-AAD5-36AD3B60B36B}" sibTransId="{137A36F0-C687-4500-94CE-787E1762F057}"/>
    <dgm:cxn modelId="{4DDF6DC9-1A0F-414E-A206-08F042DEEF1C}" srcId="{C17535ED-EC8E-405B-B125-BA2717CBAD2E}" destId="{F7319639-2A07-42F3-9A18-5C9A022779C2}" srcOrd="0" destOrd="0" parTransId="{C8B001ED-BC71-41A4-8E1C-8E3DCF4496C6}" sibTransId="{D5BDA245-2C9E-4361-8A0D-E00D6B4FF16C}"/>
    <dgm:cxn modelId="{7F990DCD-3E46-400A-8FCF-05B4B9A558F5}" srcId="{9819218E-8844-4305-9359-35FDA0D66A97}" destId="{C32201A0-8977-48FE-9340-E6785F3FA59A}" srcOrd="1" destOrd="0" parTransId="{A0C89EFB-99D1-4801-8A60-1D2C8DF8202E}" sibTransId="{50ED4727-7316-445F-8EA8-DD9C4F756F04}"/>
    <dgm:cxn modelId="{CB0780DB-362D-4396-AE19-00F564DDF966}" srcId="{9819218E-8844-4305-9359-35FDA0D66A97}" destId="{99D0ABFB-55D7-4AC7-8F37-B5338EE6851B}" srcOrd="3" destOrd="0" parTransId="{B268C872-9800-40B8-B321-028938CAFAB0}" sibTransId="{D063D3B0-0502-45D1-943E-164D63354AB2}"/>
    <dgm:cxn modelId="{DDF75A8C-027B-4CF8-86E0-3E73F068E654}" type="presParOf" srcId="{277F8E44-10CC-4481-9272-62D21BFFF17F}" destId="{29628AA3-CB00-4A09-8DA0-18FCF5DF9C7E}" srcOrd="0" destOrd="0" presId="urn:microsoft.com/office/officeart/2005/8/layout/process4"/>
    <dgm:cxn modelId="{D1D4EE94-27B8-4565-B229-7AA109A10DB5}" type="presParOf" srcId="{29628AA3-CB00-4A09-8DA0-18FCF5DF9C7E}" destId="{CF8602DF-F559-4569-8C15-C36D453A21AD}" srcOrd="0" destOrd="0" presId="urn:microsoft.com/office/officeart/2005/8/layout/process4"/>
    <dgm:cxn modelId="{30CE1DD8-48E0-4BF2-BA82-D0880EF772B2}" type="presParOf" srcId="{29628AA3-CB00-4A09-8DA0-18FCF5DF9C7E}" destId="{8948F5C2-BC17-4A38-85F3-A7AF6C76EA18}" srcOrd="1" destOrd="0" presId="urn:microsoft.com/office/officeart/2005/8/layout/process4"/>
    <dgm:cxn modelId="{0704965E-25C5-408D-8C31-EECDFCCFF6AB}" type="presParOf" srcId="{29628AA3-CB00-4A09-8DA0-18FCF5DF9C7E}" destId="{3CE69C6B-9EEE-4E16-A32C-4EDDADA7360B}" srcOrd="2" destOrd="0" presId="urn:microsoft.com/office/officeart/2005/8/layout/process4"/>
    <dgm:cxn modelId="{7129F5E2-DF75-49D6-A56A-8851212CA655}" type="presParOf" srcId="{3CE69C6B-9EEE-4E16-A32C-4EDDADA7360B}" destId="{66F8494B-6109-4E33-8496-7B879E80BA14}" srcOrd="0" destOrd="0" presId="urn:microsoft.com/office/officeart/2005/8/layout/process4"/>
    <dgm:cxn modelId="{5126E09D-A7E3-4CDA-8F3A-B75AE538A9DD}" type="presParOf" srcId="{3CE69C6B-9EEE-4E16-A32C-4EDDADA7360B}" destId="{1689915E-D48D-4047-AC82-55215159BD57}" srcOrd="1" destOrd="0" presId="urn:microsoft.com/office/officeart/2005/8/layout/process4"/>
    <dgm:cxn modelId="{3DC94C19-C514-4847-845D-58A9FB127B2C}" type="presParOf" srcId="{3CE69C6B-9EEE-4E16-A32C-4EDDADA7360B}" destId="{2F14A746-53E0-4A53-9E7E-A45B0E3F08EB}" srcOrd="2" destOrd="0" presId="urn:microsoft.com/office/officeart/2005/8/layout/process4"/>
    <dgm:cxn modelId="{F4A54734-5127-40EE-9293-251E638F1E69}" type="presParOf" srcId="{3CE69C6B-9EEE-4E16-A32C-4EDDADA7360B}" destId="{28C8830B-E935-42AE-B6B6-B53CEA0EBBE6}" srcOrd="3" destOrd="0" presId="urn:microsoft.com/office/officeart/2005/8/layout/process4"/>
    <dgm:cxn modelId="{F71200C5-2320-4BC6-9DD5-DCD4373BBEBC}" type="presParOf" srcId="{277F8E44-10CC-4481-9272-62D21BFFF17F}" destId="{FCF5C69D-3ED6-476C-BDA0-683B26003ECA}" srcOrd="1" destOrd="0" presId="urn:microsoft.com/office/officeart/2005/8/layout/process4"/>
    <dgm:cxn modelId="{6DB4924C-6417-48CC-B1DC-B3610AF95598}" type="presParOf" srcId="{277F8E44-10CC-4481-9272-62D21BFFF17F}" destId="{0B1933DB-B0C4-4F57-91C3-5BC475AD1BB5}" srcOrd="2" destOrd="0" presId="urn:microsoft.com/office/officeart/2005/8/layout/process4"/>
    <dgm:cxn modelId="{366C1723-81DF-42B0-A9B1-51B9887568E8}" type="presParOf" srcId="{0B1933DB-B0C4-4F57-91C3-5BC475AD1BB5}" destId="{725AF46A-BD2B-4713-B1F1-66ED9CCAC6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1F88EB-F4C0-4530-B163-F6C5A852440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F2E8D79-11C8-4468-9B79-5A417D0FF3AE}">
      <dgm:prSet/>
      <dgm:spPr/>
      <dgm:t>
        <a:bodyPr/>
        <a:lstStyle/>
        <a:p>
          <a:r>
            <a:rPr lang="cs-CZ" dirty="0"/>
            <a:t>Termíny: 1. A – 2. 9. – 3 . 9. </a:t>
          </a:r>
          <a:br>
            <a:rPr lang="cs-CZ" dirty="0"/>
          </a:br>
          <a:r>
            <a:rPr lang="cs-CZ" dirty="0"/>
            <a:t>               1. B – 3. 9. – 4. 9.</a:t>
          </a:r>
          <a:endParaRPr lang="en-US" dirty="0"/>
        </a:p>
      </dgm:t>
    </dgm:pt>
    <dgm:pt modelId="{A4EFCDF0-4878-4B01-BEA9-932D7F9FC301}" type="parTrans" cxnId="{8293E7D5-02D2-4372-8F24-FF9BEEA00C33}">
      <dgm:prSet/>
      <dgm:spPr/>
      <dgm:t>
        <a:bodyPr/>
        <a:lstStyle/>
        <a:p>
          <a:endParaRPr lang="en-US"/>
        </a:p>
      </dgm:t>
    </dgm:pt>
    <dgm:pt modelId="{DF8802F8-C225-4B25-8C2A-5EA2F2752630}" type="sibTrans" cxnId="{8293E7D5-02D2-4372-8F24-FF9BEEA00C33}">
      <dgm:prSet/>
      <dgm:spPr/>
      <dgm:t>
        <a:bodyPr/>
        <a:lstStyle/>
        <a:p>
          <a:endParaRPr lang="en-US"/>
        </a:p>
      </dgm:t>
    </dgm:pt>
    <dgm:pt modelId="{8D343BE6-7459-4BCD-BE0B-27C7061E149E}">
      <dgm:prSet/>
      <dgm:spPr/>
      <dgm:t>
        <a:bodyPr/>
        <a:lstStyle/>
        <a:p>
          <a:r>
            <a:rPr lang="cs-CZ" dirty="0"/>
            <a:t>Lokalita: Kunčice pod Ondřejníkem, Penzion Krkoška </a:t>
          </a:r>
          <a:endParaRPr lang="en-US" dirty="0"/>
        </a:p>
      </dgm:t>
    </dgm:pt>
    <dgm:pt modelId="{75496EF9-4B5B-4621-9B58-178D305A0901}" type="parTrans" cxnId="{594BD4BE-EFB3-472F-93CA-00F73BCB1A3A}">
      <dgm:prSet/>
      <dgm:spPr/>
      <dgm:t>
        <a:bodyPr/>
        <a:lstStyle/>
        <a:p>
          <a:endParaRPr lang="en-US"/>
        </a:p>
      </dgm:t>
    </dgm:pt>
    <dgm:pt modelId="{DE9222EF-474A-4996-8130-2D52726E6C00}" type="sibTrans" cxnId="{594BD4BE-EFB3-472F-93CA-00F73BCB1A3A}">
      <dgm:prSet/>
      <dgm:spPr/>
      <dgm:t>
        <a:bodyPr/>
        <a:lstStyle/>
        <a:p>
          <a:endParaRPr lang="en-US"/>
        </a:p>
      </dgm:t>
    </dgm:pt>
    <dgm:pt modelId="{B20A6A76-5C77-4F9C-860A-62E5AEEA588E}">
      <dgm:prSet/>
      <dgm:spPr/>
      <dgm:t>
        <a:bodyPr/>
        <a:lstStyle/>
        <a:p>
          <a:r>
            <a:rPr lang="cs-CZ" dirty="0"/>
            <a:t>Ubytování v budově penzionu</a:t>
          </a:r>
          <a:endParaRPr lang="en-US" dirty="0"/>
        </a:p>
      </dgm:t>
    </dgm:pt>
    <dgm:pt modelId="{81EFE2B0-2D92-463F-BEBE-48E4909A6236}" type="parTrans" cxnId="{1A9228FE-C23E-4F01-A767-1E1A2F01A402}">
      <dgm:prSet/>
      <dgm:spPr/>
      <dgm:t>
        <a:bodyPr/>
        <a:lstStyle/>
        <a:p>
          <a:endParaRPr lang="en-US"/>
        </a:p>
      </dgm:t>
    </dgm:pt>
    <dgm:pt modelId="{C2530588-B3BB-4843-90C0-D18F662C3B51}" type="sibTrans" cxnId="{1A9228FE-C23E-4F01-A767-1E1A2F01A402}">
      <dgm:prSet/>
      <dgm:spPr/>
      <dgm:t>
        <a:bodyPr/>
        <a:lstStyle/>
        <a:p>
          <a:endParaRPr lang="en-US"/>
        </a:p>
      </dgm:t>
    </dgm:pt>
    <dgm:pt modelId="{D9F03A13-8119-4A96-A809-BAB149319C0B}">
      <dgm:prSet/>
      <dgm:spPr/>
      <dgm:t>
        <a:bodyPr/>
        <a:lstStyle/>
        <a:p>
          <a:r>
            <a:rPr lang="cs-CZ"/>
            <a:t>Plná penze, doprava</a:t>
          </a:r>
          <a:endParaRPr lang="en-US"/>
        </a:p>
      </dgm:t>
    </dgm:pt>
    <dgm:pt modelId="{194FA19C-7203-40B7-973E-C8779A31AC4D}" type="parTrans" cxnId="{2339E400-62EC-40D2-A2DA-FF8014C3DA20}">
      <dgm:prSet/>
      <dgm:spPr/>
      <dgm:t>
        <a:bodyPr/>
        <a:lstStyle/>
        <a:p>
          <a:endParaRPr lang="en-US"/>
        </a:p>
      </dgm:t>
    </dgm:pt>
    <dgm:pt modelId="{8C33DCC9-D25A-4EC7-AD4C-6361AFB55A56}" type="sibTrans" cxnId="{2339E400-62EC-40D2-A2DA-FF8014C3DA20}">
      <dgm:prSet/>
      <dgm:spPr/>
      <dgm:t>
        <a:bodyPr/>
        <a:lstStyle/>
        <a:p>
          <a:endParaRPr lang="en-US"/>
        </a:p>
      </dgm:t>
    </dgm:pt>
    <dgm:pt modelId="{42C40087-7488-494D-9AA3-14EBAD13483A}" type="pres">
      <dgm:prSet presAssocID="{E61F88EB-F4C0-4530-B163-F6C5A852440E}" presName="linear" presStyleCnt="0">
        <dgm:presLayoutVars>
          <dgm:animLvl val="lvl"/>
          <dgm:resizeHandles val="exact"/>
        </dgm:presLayoutVars>
      </dgm:prSet>
      <dgm:spPr/>
    </dgm:pt>
    <dgm:pt modelId="{23E56D58-C9AF-4DCE-B6CC-86432E0DDC25}" type="pres">
      <dgm:prSet presAssocID="{3F2E8D79-11C8-4468-9B79-5A417D0FF3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E26F3E4-18CA-4C16-9A7F-F9FE591A2543}" type="pres">
      <dgm:prSet presAssocID="{DF8802F8-C225-4B25-8C2A-5EA2F2752630}" presName="spacer" presStyleCnt="0"/>
      <dgm:spPr/>
    </dgm:pt>
    <dgm:pt modelId="{6DB280B5-1FFF-4DCA-AD9A-48CEC023B6A5}" type="pres">
      <dgm:prSet presAssocID="{8D343BE6-7459-4BCD-BE0B-27C7061E149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F08704A-B8A2-4FE5-93D1-1FEC0E5A0FE1}" type="pres">
      <dgm:prSet presAssocID="{DE9222EF-474A-4996-8130-2D52726E6C00}" presName="spacer" presStyleCnt="0"/>
      <dgm:spPr/>
    </dgm:pt>
    <dgm:pt modelId="{9ACA691F-F634-4298-84E8-430DEFEF0B28}" type="pres">
      <dgm:prSet presAssocID="{B20A6A76-5C77-4F9C-860A-62E5AEEA58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2573AFA-3D24-404E-A12F-83C42064D27C}" type="pres">
      <dgm:prSet presAssocID="{C2530588-B3BB-4843-90C0-D18F662C3B51}" presName="spacer" presStyleCnt="0"/>
      <dgm:spPr/>
    </dgm:pt>
    <dgm:pt modelId="{15C57507-FCFB-47AA-BFC7-55C1F4AB12A8}" type="pres">
      <dgm:prSet presAssocID="{D9F03A13-8119-4A96-A809-BAB149319C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39E400-62EC-40D2-A2DA-FF8014C3DA20}" srcId="{E61F88EB-F4C0-4530-B163-F6C5A852440E}" destId="{D9F03A13-8119-4A96-A809-BAB149319C0B}" srcOrd="3" destOrd="0" parTransId="{194FA19C-7203-40B7-973E-C8779A31AC4D}" sibTransId="{8C33DCC9-D25A-4EC7-AD4C-6361AFB55A56}"/>
    <dgm:cxn modelId="{4EC09F84-B72B-4018-B361-3F0BD0B83488}" type="presOf" srcId="{E61F88EB-F4C0-4530-B163-F6C5A852440E}" destId="{42C40087-7488-494D-9AA3-14EBAD13483A}" srcOrd="0" destOrd="0" presId="urn:microsoft.com/office/officeart/2005/8/layout/vList2"/>
    <dgm:cxn modelId="{B2E2A497-F65C-4899-81B9-11533FA71074}" type="presOf" srcId="{3F2E8D79-11C8-4468-9B79-5A417D0FF3AE}" destId="{23E56D58-C9AF-4DCE-B6CC-86432E0DDC25}" srcOrd="0" destOrd="0" presId="urn:microsoft.com/office/officeart/2005/8/layout/vList2"/>
    <dgm:cxn modelId="{0E9DEB98-EC7B-476B-BB5F-2B9B32B435B6}" type="presOf" srcId="{D9F03A13-8119-4A96-A809-BAB149319C0B}" destId="{15C57507-FCFB-47AA-BFC7-55C1F4AB12A8}" srcOrd="0" destOrd="0" presId="urn:microsoft.com/office/officeart/2005/8/layout/vList2"/>
    <dgm:cxn modelId="{3279C5BA-B2A3-4F1D-9632-4835BB0183C7}" type="presOf" srcId="{8D343BE6-7459-4BCD-BE0B-27C7061E149E}" destId="{6DB280B5-1FFF-4DCA-AD9A-48CEC023B6A5}" srcOrd="0" destOrd="0" presId="urn:microsoft.com/office/officeart/2005/8/layout/vList2"/>
    <dgm:cxn modelId="{594BD4BE-EFB3-472F-93CA-00F73BCB1A3A}" srcId="{E61F88EB-F4C0-4530-B163-F6C5A852440E}" destId="{8D343BE6-7459-4BCD-BE0B-27C7061E149E}" srcOrd="1" destOrd="0" parTransId="{75496EF9-4B5B-4621-9B58-178D305A0901}" sibTransId="{DE9222EF-474A-4996-8130-2D52726E6C00}"/>
    <dgm:cxn modelId="{8293E7D5-02D2-4372-8F24-FF9BEEA00C33}" srcId="{E61F88EB-F4C0-4530-B163-F6C5A852440E}" destId="{3F2E8D79-11C8-4468-9B79-5A417D0FF3AE}" srcOrd="0" destOrd="0" parTransId="{A4EFCDF0-4878-4B01-BEA9-932D7F9FC301}" sibTransId="{DF8802F8-C225-4B25-8C2A-5EA2F2752630}"/>
    <dgm:cxn modelId="{B9E198FB-C7D1-4DE5-8C38-640EFBA1313C}" type="presOf" srcId="{B20A6A76-5C77-4F9C-860A-62E5AEEA588E}" destId="{9ACA691F-F634-4298-84E8-430DEFEF0B28}" srcOrd="0" destOrd="0" presId="urn:microsoft.com/office/officeart/2005/8/layout/vList2"/>
    <dgm:cxn modelId="{1A9228FE-C23E-4F01-A767-1E1A2F01A402}" srcId="{E61F88EB-F4C0-4530-B163-F6C5A852440E}" destId="{B20A6A76-5C77-4F9C-860A-62E5AEEA588E}" srcOrd="2" destOrd="0" parTransId="{81EFE2B0-2D92-463F-BEBE-48E4909A6236}" sibTransId="{C2530588-B3BB-4843-90C0-D18F662C3B51}"/>
    <dgm:cxn modelId="{56B0573D-573E-4868-87F2-5798F0F56A99}" type="presParOf" srcId="{42C40087-7488-494D-9AA3-14EBAD13483A}" destId="{23E56D58-C9AF-4DCE-B6CC-86432E0DDC25}" srcOrd="0" destOrd="0" presId="urn:microsoft.com/office/officeart/2005/8/layout/vList2"/>
    <dgm:cxn modelId="{BE1B6D38-8EF7-4C21-8E26-8110689A5D17}" type="presParOf" srcId="{42C40087-7488-494D-9AA3-14EBAD13483A}" destId="{4E26F3E4-18CA-4C16-9A7F-F9FE591A2543}" srcOrd="1" destOrd="0" presId="urn:microsoft.com/office/officeart/2005/8/layout/vList2"/>
    <dgm:cxn modelId="{755E45A6-A374-4B79-9AB9-EE39A88C74D1}" type="presParOf" srcId="{42C40087-7488-494D-9AA3-14EBAD13483A}" destId="{6DB280B5-1FFF-4DCA-AD9A-48CEC023B6A5}" srcOrd="2" destOrd="0" presId="urn:microsoft.com/office/officeart/2005/8/layout/vList2"/>
    <dgm:cxn modelId="{BE1E630C-BF27-4919-95EC-AE6B0BAF2CC7}" type="presParOf" srcId="{42C40087-7488-494D-9AA3-14EBAD13483A}" destId="{FF08704A-B8A2-4FE5-93D1-1FEC0E5A0FE1}" srcOrd="3" destOrd="0" presId="urn:microsoft.com/office/officeart/2005/8/layout/vList2"/>
    <dgm:cxn modelId="{AC97FBD0-E4A3-4399-96E1-C22A44BD3DCD}" type="presParOf" srcId="{42C40087-7488-494D-9AA3-14EBAD13483A}" destId="{9ACA691F-F634-4298-84E8-430DEFEF0B28}" srcOrd="4" destOrd="0" presId="urn:microsoft.com/office/officeart/2005/8/layout/vList2"/>
    <dgm:cxn modelId="{BDCFA9BF-CF5A-4006-BE5B-3EE1F45519ED}" type="presParOf" srcId="{42C40087-7488-494D-9AA3-14EBAD13483A}" destId="{42573AFA-3D24-404E-A12F-83C42064D27C}" srcOrd="5" destOrd="0" presId="urn:microsoft.com/office/officeart/2005/8/layout/vList2"/>
    <dgm:cxn modelId="{A601F36B-0CDC-4370-8F20-CD142B50A02F}" type="presParOf" srcId="{42C40087-7488-494D-9AA3-14EBAD13483A}" destId="{15C57507-FCFB-47AA-BFC7-55C1F4AB12A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1F88EB-F4C0-4530-B163-F6C5A852440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F2E8D79-11C8-4468-9B79-5A417D0FF3AE}">
      <dgm:prSet/>
      <dgm:spPr/>
      <dgm:t>
        <a:bodyPr/>
        <a:lstStyle/>
        <a:p>
          <a:r>
            <a:rPr lang="cs-CZ" dirty="0"/>
            <a:t>Přihlášky: </a:t>
          </a:r>
          <a:br>
            <a:rPr lang="cs-CZ" dirty="0"/>
          </a:br>
          <a:r>
            <a:rPr lang="cs-CZ" dirty="0"/>
            <a:t>do 30. června 2026</a:t>
          </a:r>
          <a:endParaRPr lang="en-US" dirty="0"/>
        </a:p>
      </dgm:t>
    </dgm:pt>
    <dgm:pt modelId="{A4EFCDF0-4878-4B01-BEA9-932D7F9FC301}" type="parTrans" cxnId="{8293E7D5-02D2-4372-8F24-FF9BEEA00C33}">
      <dgm:prSet/>
      <dgm:spPr/>
      <dgm:t>
        <a:bodyPr/>
        <a:lstStyle/>
        <a:p>
          <a:endParaRPr lang="en-US"/>
        </a:p>
      </dgm:t>
    </dgm:pt>
    <dgm:pt modelId="{DF8802F8-C225-4B25-8C2A-5EA2F2752630}" type="sibTrans" cxnId="{8293E7D5-02D2-4372-8F24-FF9BEEA00C33}">
      <dgm:prSet/>
      <dgm:spPr/>
      <dgm:t>
        <a:bodyPr/>
        <a:lstStyle/>
        <a:p>
          <a:endParaRPr lang="en-US"/>
        </a:p>
      </dgm:t>
    </dgm:pt>
    <dgm:pt modelId="{8D343BE6-7459-4BCD-BE0B-27C7061E149E}">
      <dgm:prSet/>
      <dgm:spPr/>
      <dgm:t>
        <a:bodyPr/>
        <a:lstStyle/>
        <a:p>
          <a:r>
            <a:rPr lang="cs-CZ"/>
            <a:t>Na adresu: info@gvoz.cz</a:t>
          </a:r>
          <a:endParaRPr lang="en-US"/>
        </a:p>
      </dgm:t>
    </dgm:pt>
    <dgm:pt modelId="{75496EF9-4B5B-4621-9B58-178D305A0901}" type="parTrans" cxnId="{594BD4BE-EFB3-472F-93CA-00F73BCB1A3A}">
      <dgm:prSet/>
      <dgm:spPr/>
      <dgm:t>
        <a:bodyPr/>
        <a:lstStyle/>
        <a:p>
          <a:endParaRPr lang="en-US"/>
        </a:p>
      </dgm:t>
    </dgm:pt>
    <dgm:pt modelId="{DE9222EF-474A-4996-8130-2D52726E6C00}" type="sibTrans" cxnId="{594BD4BE-EFB3-472F-93CA-00F73BCB1A3A}">
      <dgm:prSet/>
      <dgm:spPr/>
      <dgm:t>
        <a:bodyPr/>
        <a:lstStyle/>
        <a:p>
          <a:endParaRPr lang="en-US"/>
        </a:p>
      </dgm:t>
    </dgm:pt>
    <dgm:pt modelId="{B20A6A76-5C77-4F9C-860A-62E5AEEA588E}">
      <dgm:prSet/>
      <dgm:spPr/>
      <dgm:t>
        <a:bodyPr/>
        <a:lstStyle/>
        <a:p>
          <a:pPr rtl="0"/>
          <a:r>
            <a:rPr lang="cs-CZ" dirty="0"/>
            <a:t>Odhadované náklady: </a:t>
          </a:r>
          <a:br>
            <a:rPr lang="cs-CZ" dirty="0"/>
          </a:br>
          <a:r>
            <a:rPr lang="cs-CZ" dirty="0"/>
            <a:t>1090</a:t>
          </a:r>
          <a:r>
            <a:rPr lang="cs-CZ" dirty="0">
              <a:latin typeface="Aptos Display" panose="02110004020202020204"/>
            </a:rPr>
            <a:t> Kč (plná cena 1490 Kč a 400 Kč činí příspěvek školy)</a:t>
          </a:r>
          <a:endParaRPr lang="en-US" dirty="0"/>
        </a:p>
      </dgm:t>
    </dgm:pt>
    <dgm:pt modelId="{81EFE2B0-2D92-463F-BEBE-48E4909A6236}" type="parTrans" cxnId="{1A9228FE-C23E-4F01-A767-1E1A2F01A402}">
      <dgm:prSet/>
      <dgm:spPr/>
      <dgm:t>
        <a:bodyPr/>
        <a:lstStyle/>
        <a:p>
          <a:endParaRPr lang="en-US"/>
        </a:p>
      </dgm:t>
    </dgm:pt>
    <dgm:pt modelId="{C2530588-B3BB-4843-90C0-D18F662C3B51}" type="sibTrans" cxnId="{1A9228FE-C23E-4F01-A767-1E1A2F01A402}">
      <dgm:prSet/>
      <dgm:spPr/>
      <dgm:t>
        <a:bodyPr/>
        <a:lstStyle/>
        <a:p>
          <a:endParaRPr lang="en-US"/>
        </a:p>
      </dgm:t>
    </dgm:pt>
    <dgm:pt modelId="{D9F03A13-8119-4A96-A809-BAB149319C0B}">
      <dgm:prSet/>
      <dgm:spPr/>
      <dgm:t>
        <a:bodyPr/>
        <a:lstStyle/>
        <a:p>
          <a:r>
            <a:rPr lang="cs-CZ"/>
            <a:t>Přihláška součástí informačního letáku</a:t>
          </a:r>
          <a:endParaRPr lang="en-US"/>
        </a:p>
      </dgm:t>
    </dgm:pt>
    <dgm:pt modelId="{194FA19C-7203-40B7-973E-C8779A31AC4D}" type="parTrans" cxnId="{2339E400-62EC-40D2-A2DA-FF8014C3DA20}">
      <dgm:prSet/>
      <dgm:spPr/>
      <dgm:t>
        <a:bodyPr/>
        <a:lstStyle/>
        <a:p>
          <a:endParaRPr lang="en-US"/>
        </a:p>
      </dgm:t>
    </dgm:pt>
    <dgm:pt modelId="{8C33DCC9-D25A-4EC7-AD4C-6361AFB55A56}" type="sibTrans" cxnId="{2339E400-62EC-40D2-A2DA-FF8014C3DA20}">
      <dgm:prSet/>
      <dgm:spPr/>
      <dgm:t>
        <a:bodyPr/>
        <a:lstStyle/>
        <a:p>
          <a:endParaRPr lang="en-US"/>
        </a:p>
      </dgm:t>
    </dgm:pt>
    <dgm:pt modelId="{42C40087-7488-494D-9AA3-14EBAD13483A}" type="pres">
      <dgm:prSet presAssocID="{E61F88EB-F4C0-4530-B163-F6C5A852440E}" presName="linear" presStyleCnt="0">
        <dgm:presLayoutVars>
          <dgm:animLvl val="lvl"/>
          <dgm:resizeHandles val="exact"/>
        </dgm:presLayoutVars>
      </dgm:prSet>
      <dgm:spPr/>
    </dgm:pt>
    <dgm:pt modelId="{23E56D58-C9AF-4DCE-B6CC-86432E0DDC25}" type="pres">
      <dgm:prSet presAssocID="{3F2E8D79-11C8-4468-9B79-5A417D0FF3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E26F3E4-18CA-4C16-9A7F-F9FE591A2543}" type="pres">
      <dgm:prSet presAssocID="{DF8802F8-C225-4B25-8C2A-5EA2F2752630}" presName="spacer" presStyleCnt="0"/>
      <dgm:spPr/>
    </dgm:pt>
    <dgm:pt modelId="{6DB280B5-1FFF-4DCA-AD9A-48CEC023B6A5}" type="pres">
      <dgm:prSet presAssocID="{8D343BE6-7459-4BCD-BE0B-27C7061E149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F08704A-B8A2-4FE5-93D1-1FEC0E5A0FE1}" type="pres">
      <dgm:prSet presAssocID="{DE9222EF-474A-4996-8130-2D52726E6C00}" presName="spacer" presStyleCnt="0"/>
      <dgm:spPr/>
    </dgm:pt>
    <dgm:pt modelId="{9ACA691F-F634-4298-84E8-430DEFEF0B28}" type="pres">
      <dgm:prSet presAssocID="{B20A6A76-5C77-4F9C-860A-62E5AEEA58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2573AFA-3D24-404E-A12F-83C42064D27C}" type="pres">
      <dgm:prSet presAssocID="{C2530588-B3BB-4843-90C0-D18F662C3B51}" presName="spacer" presStyleCnt="0"/>
      <dgm:spPr/>
    </dgm:pt>
    <dgm:pt modelId="{15C57507-FCFB-47AA-BFC7-55C1F4AB12A8}" type="pres">
      <dgm:prSet presAssocID="{D9F03A13-8119-4A96-A809-BAB149319C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39E400-62EC-40D2-A2DA-FF8014C3DA20}" srcId="{E61F88EB-F4C0-4530-B163-F6C5A852440E}" destId="{D9F03A13-8119-4A96-A809-BAB149319C0B}" srcOrd="3" destOrd="0" parTransId="{194FA19C-7203-40B7-973E-C8779A31AC4D}" sibTransId="{8C33DCC9-D25A-4EC7-AD4C-6361AFB55A56}"/>
    <dgm:cxn modelId="{4EC09F84-B72B-4018-B361-3F0BD0B83488}" type="presOf" srcId="{E61F88EB-F4C0-4530-B163-F6C5A852440E}" destId="{42C40087-7488-494D-9AA3-14EBAD13483A}" srcOrd="0" destOrd="0" presId="urn:microsoft.com/office/officeart/2005/8/layout/vList2"/>
    <dgm:cxn modelId="{B2E2A497-F65C-4899-81B9-11533FA71074}" type="presOf" srcId="{3F2E8D79-11C8-4468-9B79-5A417D0FF3AE}" destId="{23E56D58-C9AF-4DCE-B6CC-86432E0DDC25}" srcOrd="0" destOrd="0" presId="urn:microsoft.com/office/officeart/2005/8/layout/vList2"/>
    <dgm:cxn modelId="{0E9DEB98-EC7B-476B-BB5F-2B9B32B435B6}" type="presOf" srcId="{D9F03A13-8119-4A96-A809-BAB149319C0B}" destId="{15C57507-FCFB-47AA-BFC7-55C1F4AB12A8}" srcOrd="0" destOrd="0" presId="urn:microsoft.com/office/officeart/2005/8/layout/vList2"/>
    <dgm:cxn modelId="{3279C5BA-B2A3-4F1D-9632-4835BB0183C7}" type="presOf" srcId="{8D343BE6-7459-4BCD-BE0B-27C7061E149E}" destId="{6DB280B5-1FFF-4DCA-AD9A-48CEC023B6A5}" srcOrd="0" destOrd="0" presId="urn:microsoft.com/office/officeart/2005/8/layout/vList2"/>
    <dgm:cxn modelId="{594BD4BE-EFB3-472F-93CA-00F73BCB1A3A}" srcId="{E61F88EB-F4C0-4530-B163-F6C5A852440E}" destId="{8D343BE6-7459-4BCD-BE0B-27C7061E149E}" srcOrd="1" destOrd="0" parTransId="{75496EF9-4B5B-4621-9B58-178D305A0901}" sibTransId="{DE9222EF-474A-4996-8130-2D52726E6C00}"/>
    <dgm:cxn modelId="{8293E7D5-02D2-4372-8F24-FF9BEEA00C33}" srcId="{E61F88EB-F4C0-4530-B163-F6C5A852440E}" destId="{3F2E8D79-11C8-4468-9B79-5A417D0FF3AE}" srcOrd="0" destOrd="0" parTransId="{A4EFCDF0-4878-4B01-BEA9-932D7F9FC301}" sibTransId="{DF8802F8-C225-4B25-8C2A-5EA2F2752630}"/>
    <dgm:cxn modelId="{B9E198FB-C7D1-4DE5-8C38-640EFBA1313C}" type="presOf" srcId="{B20A6A76-5C77-4F9C-860A-62E5AEEA588E}" destId="{9ACA691F-F634-4298-84E8-430DEFEF0B28}" srcOrd="0" destOrd="0" presId="urn:microsoft.com/office/officeart/2005/8/layout/vList2"/>
    <dgm:cxn modelId="{1A9228FE-C23E-4F01-A767-1E1A2F01A402}" srcId="{E61F88EB-F4C0-4530-B163-F6C5A852440E}" destId="{B20A6A76-5C77-4F9C-860A-62E5AEEA588E}" srcOrd="2" destOrd="0" parTransId="{81EFE2B0-2D92-463F-BEBE-48E4909A6236}" sibTransId="{C2530588-B3BB-4843-90C0-D18F662C3B51}"/>
    <dgm:cxn modelId="{56B0573D-573E-4868-87F2-5798F0F56A99}" type="presParOf" srcId="{42C40087-7488-494D-9AA3-14EBAD13483A}" destId="{23E56D58-C9AF-4DCE-B6CC-86432E0DDC25}" srcOrd="0" destOrd="0" presId="urn:microsoft.com/office/officeart/2005/8/layout/vList2"/>
    <dgm:cxn modelId="{BE1B6D38-8EF7-4C21-8E26-8110689A5D17}" type="presParOf" srcId="{42C40087-7488-494D-9AA3-14EBAD13483A}" destId="{4E26F3E4-18CA-4C16-9A7F-F9FE591A2543}" srcOrd="1" destOrd="0" presId="urn:microsoft.com/office/officeart/2005/8/layout/vList2"/>
    <dgm:cxn modelId="{755E45A6-A374-4B79-9AB9-EE39A88C74D1}" type="presParOf" srcId="{42C40087-7488-494D-9AA3-14EBAD13483A}" destId="{6DB280B5-1FFF-4DCA-AD9A-48CEC023B6A5}" srcOrd="2" destOrd="0" presId="urn:microsoft.com/office/officeart/2005/8/layout/vList2"/>
    <dgm:cxn modelId="{BE1E630C-BF27-4919-95EC-AE6B0BAF2CC7}" type="presParOf" srcId="{42C40087-7488-494D-9AA3-14EBAD13483A}" destId="{FF08704A-B8A2-4FE5-93D1-1FEC0E5A0FE1}" srcOrd="3" destOrd="0" presId="urn:microsoft.com/office/officeart/2005/8/layout/vList2"/>
    <dgm:cxn modelId="{AC97FBD0-E4A3-4399-96E1-C22A44BD3DCD}" type="presParOf" srcId="{42C40087-7488-494D-9AA3-14EBAD13483A}" destId="{9ACA691F-F634-4298-84E8-430DEFEF0B28}" srcOrd="4" destOrd="0" presId="urn:microsoft.com/office/officeart/2005/8/layout/vList2"/>
    <dgm:cxn modelId="{BDCFA9BF-CF5A-4006-BE5B-3EE1F45519ED}" type="presParOf" srcId="{42C40087-7488-494D-9AA3-14EBAD13483A}" destId="{42573AFA-3D24-404E-A12F-83C42064D27C}" srcOrd="5" destOrd="0" presId="urn:microsoft.com/office/officeart/2005/8/layout/vList2"/>
    <dgm:cxn modelId="{A601F36B-0CDC-4370-8F20-CD142B50A02F}" type="presParOf" srcId="{42C40087-7488-494D-9AA3-14EBAD13483A}" destId="{15C57507-FCFB-47AA-BFC7-55C1F4AB12A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BB24258-CDF5-452F-9AE5-B62ADB75B19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FEE8BA-639A-488B-B3E0-ADABB655225C}">
      <dgm:prSet/>
      <dgm:spPr/>
      <dgm:t>
        <a:bodyPr/>
        <a:lstStyle/>
        <a:p>
          <a:r>
            <a:rPr lang="cs-CZ"/>
            <a:t>Tento průkaz je především identifikačním dokladem, který potvrzuje studium na naší škole</a:t>
          </a:r>
          <a:endParaRPr lang="en-US"/>
        </a:p>
      </dgm:t>
    </dgm:pt>
    <dgm:pt modelId="{E3B04C07-4608-4809-B631-D9AF5924F538}" type="parTrans" cxnId="{415EF5F5-5322-4538-807C-6B05E03E2B47}">
      <dgm:prSet/>
      <dgm:spPr/>
      <dgm:t>
        <a:bodyPr/>
        <a:lstStyle/>
        <a:p>
          <a:endParaRPr lang="en-US"/>
        </a:p>
      </dgm:t>
    </dgm:pt>
    <dgm:pt modelId="{13BA670F-D37C-47E5-9878-AD88AE5E18BA}" type="sibTrans" cxnId="{415EF5F5-5322-4538-807C-6B05E03E2B47}">
      <dgm:prSet/>
      <dgm:spPr/>
      <dgm:t>
        <a:bodyPr/>
        <a:lstStyle/>
        <a:p>
          <a:endParaRPr lang="en-US"/>
        </a:p>
      </dgm:t>
    </dgm:pt>
    <dgm:pt modelId="{F4B60A4A-1747-4F2F-89A9-5F6680843D1E}">
      <dgm:prSet/>
      <dgm:spPr/>
      <dgm:t>
        <a:bodyPr/>
        <a:lstStyle/>
        <a:p>
          <a:r>
            <a:rPr lang="cs-CZ"/>
            <a:t>Současně funguje jako čipová karta do jídelny</a:t>
          </a:r>
          <a:endParaRPr lang="en-US"/>
        </a:p>
      </dgm:t>
    </dgm:pt>
    <dgm:pt modelId="{7B6D4D9A-E659-467D-9107-9682D31D78AB}" type="parTrans" cxnId="{B5C59241-68E4-4089-B2DC-F63C16FFEB87}">
      <dgm:prSet/>
      <dgm:spPr/>
      <dgm:t>
        <a:bodyPr/>
        <a:lstStyle/>
        <a:p>
          <a:endParaRPr lang="en-US"/>
        </a:p>
      </dgm:t>
    </dgm:pt>
    <dgm:pt modelId="{446B85D8-2B27-4B5A-A937-1DABA3316AF1}" type="sibTrans" cxnId="{B5C59241-68E4-4089-B2DC-F63C16FFEB87}">
      <dgm:prSet/>
      <dgm:spPr/>
      <dgm:t>
        <a:bodyPr/>
        <a:lstStyle/>
        <a:p>
          <a:endParaRPr lang="en-US"/>
        </a:p>
      </dgm:t>
    </dgm:pt>
    <dgm:pt modelId="{E41C5142-35CE-46EC-82B4-2F09DAF35325}">
      <dgm:prSet/>
      <dgm:spPr/>
      <dgm:t>
        <a:bodyPr/>
        <a:lstStyle/>
        <a:p>
          <a:r>
            <a:rPr lang="cs-CZ"/>
            <a:t>Jedná se o mezinárodně uznávaný doklad studenta školy</a:t>
          </a:r>
          <a:endParaRPr lang="en-US"/>
        </a:p>
      </dgm:t>
    </dgm:pt>
    <dgm:pt modelId="{3FEA063C-2387-487B-B310-FE132EEC7CF7}" type="parTrans" cxnId="{F7EC0F1A-7AFF-454E-89C5-F101E677A070}">
      <dgm:prSet/>
      <dgm:spPr/>
      <dgm:t>
        <a:bodyPr/>
        <a:lstStyle/>
        <a:p>
          <a:endParaRPr lang="en-US"/>
        </a:p>
      </dgm:t>
    </dgm:pt>
    <dgm:pt modelId="{5A0455DE-838B-4F94-8690-1A2CAD4E4308}" type="sibTrans" cxnId="{F7EC0F1A-7AFF-454E-89C5-F101E677A070}">
      <dgm:prSet/>
      <dgm:spPr/>
      <dgm:t>
        <a:bodyPr/>
        <a:lstStyle/>
        <a:p>
          <a:endParaRPr lang="en-US"/>
        </a:p>
      </dgm:t>
    </dgm:pt>
    <dgm:pt modelId="{07EAD579-9CA1-4D5C-893F-0E6E7436AAF6}">
      <dgm:prSet/>
      <dgm:spPr/>
      <dgm:t>
        <a:bodyPr/>
        <a:lstStyle/>
        <a:p>
          <a:r>
            <a:rPr lang="cs-CZ"/>
            <a:t>Je mnohými institucemi (např. DPO, ČD) uznáván jako plnohodnotné potvrzení o studiu</a:t>
          </a:r>
          <a:endParaRPr lang="en-US"/>
        </a:p>
      </dgm:t>
    </dgm:pt>
    <dgm:pt modelId="{2A88D156-C7F6-4C05-AC42-1479615A3FC1}" type="parTrans" cxnId="{9CA4C383-3717-478C-92B0-A696A239EBD8}">
      <dgm:prSet/>
      <dgm:spPr/>
      <dgm:t>
        <a:bodyPr/>
        <a:lstStyle/>
        <a:p>
          <a:endParaRPr lang="en-US"/>
        </a:p>
      </dgm:t>
    </dgm:pt>
    <dgm:pt modelId="{3ED34D9E-9367-48A2-806E-79BDC45FF6E8}" type="sibTrans" cxnId="{9CA4C383-3717-478C-92B0-A696A239EBD8}">
      <dgm:prSet/>
      <dgm:spPr/>
      <dgm:t>
        <a:bodyPr/>
        <a:lstStyle/>
        <a:p>
          <a:endParaRPr lang="en-US"/>
        </a:p>
      </dgm:t>
    </dgm:pt>
    <dgm:pt modelId="{31472615-F35D-4CDE-976E-955E43ADE690}" type="pres">
      <dgm:prSet presAssocID="{3BB24258-CDF5-452F-9AE5-B62ADB75B19E}" presName="outerComposite" presStyleCnt="0">
        <dgm:presLayoutVars>
          <dgm:chMax val="5"/>
          <dgm:dir/>
          <dgm:resizeHandles val="exact"/>
        </dgm:presLayoutVars>
      </dgm:prSet>
      <dgm:spPr/>
    </dgm:pt>
    <dgm:pt modelId="{CC8A66F3-CF42-435F-B06C-12BC2121115E}" type="pres">
      <dgm:prSet presAssocID="{3BB24258-CDF5-452F-9AE5-B62ADB75B19E}" presName="dummyMaxCanvas" presStyleCnt="0">
        <dgm:presLayoutVars/>
      </dgm:prSet>
      <dgm:spPr/>
    </dgm:pt>
    <dgm:pt modelId="{C4C3DE99-2F40-4094-B4A2-A584035C7D08}" type="pres">
      <dgm:prSet presAssocID="{3BB24258-CDF5-452F-9AE5-B62ADB75B19E}" presName="FourNodes_1" presStyleLbl="node1" presStyleIdx="0" presStyleCnt="4">
        <dgm:presLayoutVars>
          <dgm:bulletEnabled val="1"/>
        </dgm:presLayoutVars>
      </dgm:prSet>
      <dgm:spPr/>
    </dgm:pt>
    <dgm:pt modelId="{42F201D4-9389-4C51-B20E-7C84DC4E1290}" type="pres">
      <dgm:prSet presAssocID="{3BB24258-CDF5-452F-9AE5-B62ADB75B19E}" presName="FourNodes_2" presStyleLbl="node1" presStyleIdx="1" presStyleCnt="4">
        <dgm:presLayoutVars>
          <dgm:bulletEnabled val="1"/>
        </dgm:presLayoutVars>
      </dgm:prSet>
      <dgm:spPr/>
    </dgm:pt>
    <dgm:pt modelId="{98DD048E-15C7-4AD6-B047-031C067A7B9B}" type="pres">
      <dgm:prSet presAssocID="{3BB24258-CDF5-452F-9AE5-B62ADB75B19E}" presName="FourNodes_3" presStyleLbl="node1" presStyleIdx="2" presStyleCnt="4">
        <dgm:presLayoutVars>
          <dgm:bulletEnabled val="1"/>
        </dgm:presLayoutVars>
      </dgm:prSet>
      <dgm:spPr/>
    </dgm:pt>
    <dgm:pt modelId="{9244F200-3B25-4632-92B6-9574B160F948}" type="pres">
      <dgm:prSet presAssocID="{3BB24258-CDF5-452F-9AE5-B62ADB75B19E}" presName="FourNodes_4" presStyleLbl="node1" presStyleIdx="3" presStyleCnt="4">
        <dgm:presLayoutVars>
          <dgm:bulletEnabled val="1"/>
        </dgm:presLayoutVars>
      </dgm:prSet>
      <dgm:spPr/>
    </dgm:pt>
    <dgm:pt modelId="{08AB1C24-8DAC-452D-9667-FCDD8B9C6BF2}" type="pres">
      <dgm:prSet presAssocID="{3BB24258-CDF5-452F-9AE5-B62ADB75B19E}" presName="FourConn_1-2" presStyleLbl="fgAccFollowNode1" presStyleIdx="0" presStyleCnt="3">
        <dgm:presLayoutVars>
          <dgm:bulletEnabled val="1"/>
        </dgm:presLayoutVars>
      </dgm:prSet>
      <dgm:spPr/>
    </dgm:pt>
    <dgm:pt modelId="{97ECC221-BE8F-4B01-B934-FEE8C21B6FCC}" type="pres">
      <dgm:prSet presAssocID="{3BB24258-CDF5-452F-9AE5-B62ADB75B19E}" presName="FourConn_2-3" presStyleLbl="fgAccFollowNode1" presStyleIdx="1" presStyleCnt="3">
        <dgm:presLayoutVars>
          <dgm:bulletEnabled val="1"/>
        </dgm:presLayoutVars>
      </dgm:prSet>
      <dgm:spPr/>
    </dgm:pt>
    <dgm:pt modelId="{7EEAA78C-B492-4900-B813-E4EAE064D987}" type="pres">
      <dgm:prSet presAssocID="{3BB24258-CDF5-452F-9AE5-B62ADB75B19E}" presName="FourConn_3-4" presStyleLbl="fgAccFollowNode1" presStyleIdx="2" presStyleCnt="3">
        <dgm:presLayoutVars>
          <dgm:bulletEnabled val="1"/>
        </dgm:presLayoutVars>
      </dgm:prSet>
      <dgm:spPr/>
    </dgm:pt>
    <dgm:pt modelId="{67464938-8BCA-401A-996A-485DA906647C}" type="pres">
      <dgm:prSet presAssocID="{3BB24258-CDF5-452F-9AE5-B62ADB75B19E}" presName="FourNodes_1_text" presStyleLbl="node1" presStyleIdx="3" presStyleCnt="4">
        <dgm:presLayoutVars>
          <dgm:bulletEnabled val="1"/>
        </dgm:presLayoutVars>
      </dgm:prSet>
      <dgm:spPr/>
    </dgm:pt>
    <dgm:pt modelId="{019FF59C-8783-46C2-AF66-0C0D4F9AC063}" type="pres">
      <dgm:prSet presAssocID="{3BB24258-CDF5-452F-9AE5-B62ADB75B19E}" presName="FourNodes_2_text" presStyleLbl="node1" presStyleIdx="3" presStyleCnt="4">
        <dgm:presLayoutVars>
          <dgm:bulletEnabled val="1"/>
        </dgm:presLayoutVars>
      </dgm:prSet>
      <dgm:spPr/>
    </dgm:pt>
    <dgm:pt modelId="{8D7B9DFD-D4D3-47AF-A0F1-33EBA2953788}" type="pres">
      <dgm:prSet presAssocID="{3BB24258-CDF5-452F-9AE5-B62ADB75B19E}" presName="FourNodes_3_text" presStyleLbl="node1" presStyleIdx="3" presStyleCnt="4">
        <dgm:presLayoutVars>
          <dgm:bulletEnabled val="1"/>
        </dgm:presLayoutVars>
      </dgm:prSet>
      <dgm:spPr/>
    </dgm:pt>
    <dgm:pt modelId="{42BDFC40-9ACA-4E18-A09F-AC2D068823BC}" type="pres">
      <dgm:prSet presAssocID="{3BB24258-CDF5-452F-9AE5-B62ADB75B19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1821F02-DDBB-4669-AAC6-321D0F24E202}" type="presOf" srcId="{F4B60A4A-1747-4F2F-89A9-5F6680843D1E}" destId="{42F201D4-9389-4C51-B20E-7C84DC4E1290}" srcOrd="0" destOrd="0" presId="urn:microsoft.com/office/officeart/2005/8/layout/vProcess5"/>
    <dgm:cxn modelId="{F7EC0F1A-7AFF-454E-89C5-F101E677A070}" srcId="{3BB24258-CDF5-452F-9AE5-B62ADB75B19E}" destId="{E41C5142-35CE-46EC-82B4-2F09DAF35325}" srcOrd="2" destOrd="0" parTransId="{3FEA063C-2387-487B-B310-FE132EEC7CF7}" sibTransId="{5A0455DE-838B-4F94-8690-1A2CAD4E4308}"/>
    <dgm:cxn modelId="{F0CE752B-BAA0-46E3-B597-49BF36DD12A1}" type="presOf" srcId="{E41C5142-35CE-46EC-82B4-2F09DAF35325}" destId="{8D7B9DFD-D4D3-47AF-A0F1-33EBA2953788}" srcOrd="1" destOrd="0" presId="urn:microsoft.com/office/officeart/2005/8/layout/vProcess5"/>
    <dgm:cxn modelId="{4F47652C-6046-4B48-85D8-E2470D6455E6}" type="presOf" srcId="{3BB24258-CDF5-452F-9AE5-B62ADB75B19E}" destId="{31472615-F35D-4CDE-976E-955E43ADE690}" srcOrd="0" destOrd="0" presId="urn:microsoft.com/office/officeart/2005/8/layout/vProcess5"/>
    <dgm:cxn modelId="{B5C59241-68E4-4089-B2DC-F63C16FFEB87}" srcId="{3BB24258-CDF5-452F-9AE5-B62ADB75B19E}" destId="{F4B60A4A-1747-4F2F-89A9-5F6680843D1E}" srcOrd="1" destOrd="0" parTransId="{7B6D4D9A-E659-467D-9107-9682D31D78AB}" sibTransId="{446B85D8-2B27-4B5A-A937-1DABA3316AF1}"/>
    <dgm:cxn modelId="{F2F5B445-5986-4023-B316-8E6F1BFC0653}" type="presOf" srcId="{13BA670F-D37C-47E5-9878-AD88AE5E18BA}" destId="{08AB1C24-8DAC-452D-9667-FCDD8B9C6BF2}" srcOrd="0" destOrd="0" presId="urn:microsoft.com/office/officeart/2005/8/layout/vProcess5"/>
    <dgm:cxn modelId="{5659414B-6A59-4BAF-9B99-71201B549F89}" type="presOf" srcId="{8AFEE8BA-639A-488B-B3E0-ADABB655225C}" destId="{C4C3DE99-2F40-4094-B4A2-A584035C7D08}" srcOrd="0" destOrd="0" presId="urn:microsoft.com/office/officeart/2005/8/layout/vProcess5"/>
    <dgm:cxn modelId="{8B28CF54-0793-492D-BC23-4592D6825027}" type="presOf" srcId="{5A0455DE-838B-4F94-8690-1A2CAD4E4308}" destId="{7EEAA78C-B492-4900-B813-E4EAE064D987}" srcOrd="0" destOrd="0" presId="urn:microsoft.com/office/officeart/2005/8/layout/vProcess5"/>
    <dgm:cxn modelId="{73658D7B-0D0E-4470-B64C-265D1702D59F}" type="presOf" srcId="{446B85D8-2B27-4B5A-A937-1DABA3316AF1}" destId="{97ECC221-BE8F-4B01-B934-FEE8C21B6FCC}" srcOrd="0" destOrd="0" presId="urn:microsoft.com/office/officeart/2005/8/layout/vProcess5"/>
    <dgm:cxn modelId="{9CA4C383-3717-478C-92B0-A696A239EBD8}" srcId="{3BB24258-CDF5-452F-9AE5-B62ADB75B19E}" destId="{07EAD579-9CA1-4D5C-893F-0E6E7436AAF6}" srcOrd="3" destOrd="0" parTransId="{2A88D156-C7F6-4C05-AC42-1479615A3FC1}" sibTransId="{3ED34D9E-9367-48A2-806E-79BDC45FF6E8}"/>
    <dgm:cxn modelId="{61AAF793-A503-4F72-A1C4-76E4B63A4A11}" type="presOf" srcId="{8AFEE8BA-639A-488B-B3E0-ADABB655225C}" destId="{67464938-8BCA-401A-996A-485DA906647C}" srcOrd="1" destOrd="0" presId="urn:microsoft.com/office/officeart/2005/8/layout/vProcess5"/>
    <dgm:cxn modelId="{5CB7B6B4-230F-4A31-AA95-9A92ADEC50F3}" type="presOf" srcId="{F4B60A4A-1747-4F2F-89A9-5F6680843D1E}" destId="{019FF59C-8783-46C2-AF66-0C0D4F9AC063}" srcOrd="1" destOrd="0" presId="urn:microsoft.com/office/officeart/2005/8/layout/vProcess5"/>
    <dgm:cxn modelId="{6CCB6DC5-015A-48BC-913F-C33B1BBD621F}" type="presOf" srcId="{E41C5142-35CE-46EC-82B4-2F09DAF35325}" destId="{98DD048E-15C7-4AD6-B047-031C067A7B9B}" srcOrd="0" destOrd="0" presId="urn:microsoft.com/office/officeart/2005/8/layout/vProcess5"/>
    <dgm:cxn modelId="{569573E2-57F4-4A87-A12F-49E7AF406590}" type="presOf" srcId="{07EAD579-9CA1-4D5C-893F-0E6E7436AAF6}" destId="{9244F200-3B25-4632-92B6-9574B160F948}" srcOrd="0" destOrd="0" presId="urn:microsoft.com/office/officeart/2005/8/layout/vProcess5"/>
    <dgm:cxn modelId="{415EF5F5-5322-4538-807C-6B05E03E2B47}" srcId="{3BB24258-CDF5-452F-9AE5-B62ADB75B19E}" destId="{8AFEE8BA-639A-488B-B3E0-ADABB655225C}" srcOrd="0" destOrd="0" parTransId="{E3B04C07-4608-4809-B631-D9AF5924F538}" sibTransId="{13BA670F-D37C-47E5-9878-AD88AE5E18BA}"/>
    <dgm:cxn modelId="{20887DF7-3C5F-4392-9546-107BE350923B}" type="presOf" srcId="{07EAD579-9CA1-4D5C-893F-0E6E7436AAF6}" destId="{42BDFC40-9ACA-4E18-A09F-AC2D068823BC}" srcOrd="1" destOrd="0" presId="urn:microsoft.com/office/officeart/2005/8/layout/vProcess5"/>
    <dgm:cxn modelId="{7417A6C1-3638-47C6-9162-A637B7438437}" type="presParOf" srcId="{31472615-F35D-4CDE-976E-955E43ADE690}" destId="{CC8A66F3-CF42-435F-B06C-12BC2121115E}" srcOrd="0" destOrd="0" presId="urn:microsoft.com/office/officeart/2005/8/layout/vProcess5"/>
    <dgm:cxn modelId="{6648B82B-F330-4B19-9776-55288215774A}" type="presParOf" srcId="{31472615-F35D-4CDE-976E-955E43ADE690}" destId="{C4C3DE99-2F40-4094-B4A2-A584035C7D08}" srcOrd="1" destOrd="0" presId="urn:microsoft.com/office/officeart/2005/8/layout/vProcess5"/>
    <dgm:cxn modelId="{7FDDB849-018B-4EC9-8EB0-D1A06A456C09}" type="presParOf" srcId="{31472615-F35D-4CDE-976E-955E43ADE690}" destId="{42F201D4-9389-4C51-B20E-7C84DC4E1290}" srcOrd="2" destOrd="0" presId="urn:microsoft.com/office/officeart/2005/8/layout/vProcess5"/>
    <dgm:cxn modelId="{3EA5A337-9E0D-45B0-9EBC-8B1378D9F520}" type="presParOf" srcId="{31472615-F35D-4CDE-976E-955E43ADE690}" destId="{98DD048E-15C7-4AD6-B047-031C067A7B9B}" srcOrd="3" destOrd="0" presId="urn:microsoft.com/office/officeart/2005/8/layout/vProcess5"/>
    <dgm:cxn modelId="{ADD6B3B8-6CE2-4494-8BBE-CD1C1AAA11C2}" type="presParOf" srcId="{31472615-F35D-4CDE-976E-955E43ADE690}" destId="{9244F200-3B25-4632-92B6-9574B160F948}" srcOrd="4" destOrd="0" presId="urn:microsoft.com/office/officeart/2005/8/layout/vProcess5"/>
    <dgm:cxn modelId="{7B713588-5988-4209-B30F-4654953D6F5D}" type="presParOf" srcId="{31472615-F35D-4CDE-976E-955E43ADE690}" destId="{08AB1C24-8DAC-452D-9667-FCDD8B9C6BF2}" srcOrd="5" destOrd="0" presId="urn:microsoft.com/office/officeart/2005/8/layout/vProcess5"/>
    <dgm:cxn modelId="{46B53223-B195-4C3B-A316-CC57070AD4FF}" type="presParOf" srcId="{31472615-F35D-4CDE-976E-955E43ADE690}" destId="{97ECC221-BE8F-4B01-B934-FEE8C21B6FCC}" srcOrd="6" destOrd="0" presId="urn:microsoft.com/office/officeart/2005/8/layout/vProcess5"/>
    <dgm:cxn modelId="{CBC08202-4A21-4F8C-B64C-2FA5E2929923}" type="presParOf" srcId="{31472615-F35D-4CDE-976E-955E43ADE690}" destId="{7EEAA78C-B492-4900-B813-E4EAE064D987}" srcOrd="7" destOrd="0" presId="urn:microsoft.com/office/officeart/2005/8/layout/vProcess5"/>
    <dgm:cxn modelId="{2C28D63D-FEE9-46C2-8DC1-10F7F204C3C6}" type="presParOf" srcId="{31472615-F35D-4CDE-976E-955E43ADE690}" destId="{67464938-8BCA-401A-996A-485DA906647C}" srcOrd="8" destOrd="0" presId="urn:microsoft.com/office/officeart/2005/8/layout/vProcess5"/>
    <dgm:cxn modelId="{A63E2994-A69F-4B4B-B13B-BB6F64EF6D28}" type="presParOf" srcId="{31472615-F35D-4CDE-976E-955E43ADE690}" destId="{019FF59C-8783-46C2-AF66-0C0D4F9AC063}" srcOrd="9" destOrd="0" presId="urn:microsoft.com/office/officeart/2005/8/layout/vProcess5"/>
    <dgm:cxn modelId="{6FC48F07-7C5A-4B6F-A8D0-539842AF4A93}" type="presParOf" srcId="{31472615-F35D-4CDE-976E-955E43ADE690}" destId="{8D7B9DFD-D4D3-47AF-A0F1-33EBA2953788}" srcOrd="10" destOrd="0" presId="urn:microsoft.com/office/officeart/2005/8/layout/vProcess5"/>
    <dgm:cxn modelId="{8D91A868-9494-40C8-A25E-27203BEF3B6C}" type="presParOf" srcId="{31472615-F35D-4CDE-976E-955E43ADE690}" destId="{42BDFC40-9ACA-4E18-A09F-AC2D068823B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BB24258-CDF5-452F-9AE5-B62ADB75B19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AFEE8BA-639A-488B-B3E0-ADABB655225C}">
      <dgm:prSet/>
      <dgm:spPr/>
      <dgm:t>
        <a:bodyPr/>
        <a:lstStyle/>
        <a:p>
          <a:r>
            <a:rPr lang="cs-CZ"/>
            <a:t>Cena nového průkazu – 350 Kč</a:t>
          </a:r>
          <a:endParaRPr lang="en-US"/>
        </a:p>
      </dgm:t>
    </dgm:pt>
    <dgm:pt modelId="{E3B04C07-4608-4809-B631-D9AF5924F538}" type="parTrans" cxnId="{415EF5F5-5322-4538-807C-6B05E03E2B47}">
      <dgm:prSet/>
      <dgm:spPr/>
      <dgm:t>
        <a:bodyPr/>
        <a:lstStyle/>
        <a:p>
          <a:endParaRPr lang="en-US"/>
        </a:p>
      </dgm:t>
    </dgm:pt>
    <dgm:pt modelId="{13BA670F-D37C-47E5-9878-AD88AE5E18BA}" type="sibTrans" cxnId="{415EF5F5-5322-4538-807C-6B05E03E2B47}">
      <dgm:prSet/>
      <dgm:spPr/>
      <dgm:t>
        <a:bodyPr/>
        <a:lstStyle/>
        <a:p>
          <a:endParaRPr lang="en-US"/>
        </a:p>
      </dgm:t>
    </dgm:pt>
    <dgm:pt modelId="{F4B60A4A-1747-4F2F-89A9-5F6680843D1E}">
      <dgm:prSet/>
      <dgm:spPr/>
      <dgm:t>
        <a:bodyPr/>
        <a:lstStyle/>
        <a:p>
          <a:r>
            <a:rPr lang="cs-CZ" dirty="0"/>
            <a:t>Termín odevzdání objednávky: do 30. 6. 2026 na adresu </a:t>
          </a:r>
          <a:r>
            <a:rPr lang="cs-CZ" dirty="0">
              <a:hlinkClick xmlns:r="http://schemas.openxmlformats.org/officeDocument/2006/relationships" r:id="rId1"/>
            </a:rPr>
            <a:t>info@gvoz.cz</a:t>
          </a:r>
          <a:r>
            <a:rPr lang="cs-CZ" dirty="0"/>
            <a:t> (žádost o vydání + fotografie žáka)</a:t>
          </a:r>
          <a:endParaRPr lang="en-US" dirty="0"/>
        </a:p>
      </dgm:t>
    </dgm:pt>
    <dgm:pt modelId="{7B6D4D9A-E659-467D-9107-9682D31D78AB}" type="parTrans" cxnId="{B5C59241-68E4-4089-B2DC-F63C16FFEB87}">
      <dgm:prSet/>
      <dgm:spPr/>
      <dgm:t>
        <a:bodyPr/>
        <a:lstStyle/>
        <a:p>
          <a:endParaRPr lang="en-US"/>
        </a:p>
      </dgm:t>
    </dgm:pt>
    <dgm:pt modelId="{446B85D8-2B27-4B5A-A937-1DABA3316AF1}" type="sibTrans" cxnId="{B5C59241-68E4-4089-B2DC-F63C16FFEB87}">
      <dgm:prSet/>
      <dgm:spPr/>
      <dgm:t>
        <a:bodyPr/>
        <a:lstStyle/>
        <a:p>
          <a:endParaRPr lang="en-US"/>
        </a:p>
      </dgm:t>
    </dgm:pt>
    <dgm:pt modelId="{E41C5142-35CE-46EC-82B4-2F09DAF35325}">
      <dgm:prSet/>
      <dgm:spPr/>
      <dgm:t>
        <a:bodyPr/>
        <a:lstStyle/>
        <a:p>
          <a:r>
            <a:rPr lang="cs-CZ" dirty="0"/>
            <a:t>ISIC karty si můžete vyzvednout v termínu </a:t>
          </a:r>
          <a:br>
            <a:rPr lang="cs-CZ" dirty="0"/>
          </a:br>
          <a:r>
            <a:rPr lang="cs-CZ" dirty="0"/>
            <a:t>od 25. do 31. srpna na sekretariátu školy (7.30 – 14:00)</a:t>
          </a:r>
          <a:endParaRPr lang="en-US" dirty="0"/>
        </a:p>
      </dgm:t>
    </dgm:pt>
    <dgm:pt modelId="{3FEA063C-2387-487B-B310-FE132EEC7CF7}" type="parTrans" cxnId="{F7EC0F1A-7AFF-454E-89C5-F101E677A070}">
      <dgm:prSet/>
      <dgm:spPr/>
      <dgm:t>
        <a:bodyPr/>
        <a:lstStyle/>
        <a:p>
          <a:endParaRPr lang="en-US"/>
        </a:p>
      </dgm:t>
    </dgm:pt>
    <dgm:pt modelId="{5A0455DE-838B-4F94-8690-1A2CAD4E4308}" type="sibTrans" cxnId="{F7EC0F1A-7AFF-454E-89C5-F101E677A070}">
      <dgm:prSet/>
      <dgm:spPr/>
      <dgm:t>
        <a:bodyPr/>
        <a:lstStyle/>
        <a:p>
          <a:endParaRPr lang="en-US"/>
        </a:p>
      </dgm:t>
    </dgm:pt>
    <dgm:pt modelId="{07EAD579-9CA1-4D5C-893F-0E6E7436AAF6}">
      <dgm:prSet/>
      <dgm:spPr/>
      <dgm:t>
        <a:bodyPr/>
        <a:lstStyle/>
        <a:p>
          <a:r>
            <a:rPr lang="cs-CZ"/>
            <a:t>S vyzvednutou kartou lze okamžitě zajít do školní jídelny k navedení čipu do systému.</a:t>
          </a:r>
          <a:endParaRPr lang="en-US"/>
        </a:p>
      </dgm:t>
    </dgm:pt>
    <dgm:pt modelId="{2A88D156-C7F6-4C05-AC42-1479615A3FC1}" type="parTrans" cxnId="{9CA4C383-3717-478C-92B0-A696A239EBD8}">
      <dgm:prSet/>
      <dgm:spPr/>
      <dgm:t>
        <a:bodyPr/>
        <a:lstStyle/>
        <a:p>
          <a:endParaRPr lang="en-US"/>
        </a:p>
      </dgm:t>
    </dgm:pt>
    <dgm:pt modelId="{3ED34D9E-9367-48A2-806E-79BDC45FF6E8}" type="sibTrans" cxnId="{9CA4C383-3717-478C-92B0-A696A239EBD8}">
      <dgm:prSet/>
      <dgm:spPr/>
      <dgm:t>
        <a:bodyPr/>
        <a:lstStyle/>
        <a:p>
          <a:endParaRPr lang="en-US"/>
        </a:p>
      </dgm:t>
    </dgm:pt>
    <dgm:pt modelId="{31472615-F35D-4CDE-976E-955E43ADE690}" type="pres">
      <dgm:prSet presAssocID="{3BB24258-CDF5-452F-9AE5-B62ADB75B19E}" presName="outerComposite" presStyleCnt="0">
        <dgm:presLayoutVars>
          <dgm:chMax val="5"/>
          <dgm:dir/>
          <dgm:resizeHandles val="exact"/>
        </dgm:presLayoutVars>
      </dgm:prSet>
      <dgm:spPr/>
    </dgm:pt>
    <dgm:pt modelId="{CC8A66F3-CF42-435F-B06C-12BC2121115E}" type="pres">
      <dgm:prSet presAssocID="{3BB24258-CDF5-452F-9AE5-B62ADB75B19E}" presName="dummyMaxCanvas" presStyleCnt="0">
        <dgm:presLayoutVars/>
      </dgm:prSet>
      <dgm:spPr/>
    </dgm:pt>
    <dgm:pt modelId="{C4C3DE99-2F40-4094-B4A2-A584035C7D08}" type="pres">
      <dgm:prSet presAssocID="{3BB24258-CDF5-452F-9AE5-B62ADB75B19E}" presName="FourNodes_1" presStyleLbl="node1" presStyleIdx="0" presStyleCnt="4">
        <dgm:presLayoutVars>
          <dgm:bulletEnabled val="1"/>
        </dgm:presLayoutVars>
      </dgm:prSet>
      <dgm:spPr/>
    </dgm:pt>
    <dgm:pt modelId="{42F201D4-9389-4C51-B20E-7C84DC4E1290}" type="pres">
      <dgm:prSet presAssocID="{3BB24258-CDF5-452F-9AE5-B62ADB75B19E}" presName="FourNodes_2" presStyleLbl="node1" presStyleIdx="1" presStyleCnt="4">
        <dgm:presLayoutVars>
          <dgm:bulletEnabled val="1"/>
        </dgm:presLayoutVars>
      </dgm:prSet>
      <dgm:spPr/>
    </dgm:pt>
    <dgm:pt modelId="{98DD048E-15C7-4AD6-B047-031C067A7B9B}" type="pres">
      <dgm:prSet presAssocID="{3BB24258-CDF5-452F-9AE5-B62ADB75B19E}" presName="FourNodes_3" presStyleLbl="node1" presStyleIdx="2" presStyleCnt="4">
        <dgm:presLayoutVars>
          <dgm:bulletEnabled val="1"/>
        </dgm:presLayoutVars>
      </dgm:prSet>
      <dgm:spPr/>
    </dgm:pt>
    <dgm:pt modelId="{9244F200-3B25-4632-92B6-9574B160F948}" type="pres">
      <dgm:prSet presAssocID="{3BB24258-CDF5-452F-9AE5-B62ADB75B19E}" presName="FourNodes_4" presStyleLbl="node1" presStyleIdx="3" presStyleCnt="4">
        <dgm:presLayoutVars>
          <dgm:bulletEnabled val="1"/>
        </dgm:presLayoutVars>
      </dgm:prSet>
      <dgm:spPr/>
    </dgm:pt>
    <dgm:pt modelId="{08AB1C24-8DAC-452D-9667-FCDD8B9C6BF2}" type="pres">
      <dgm:prSet presAssocID="{3BB24258-CDF5-452F-9AE5-B62ADB75B19E}" presName="FourConn_1-2" presStyleLbl="fgAccFollowNode1" presStyleIdx="0" presStyleCnt="3">
        <dgm:presLayoutVars>
          <dgm:bulletEnabled val="1"/>
        </dgm:presLayoutVars>
      </dgm:prSet>
      <dgm:spPr/>
    </dgm:pt>
    <dgm:pt modelId="{97ECC221-BE8F-4B01-B934-FEE8C21B6FCC}" type="pres">
      <dgm:prSet presAssocID="{3BB24258-CDF5-452F-9AE5-B62ADB75B19E}" presName="FourConn_2-3" presStyleLbl="fgAccFollowNode1" presStyleIdx="1" presStyleCnt="3">
        <dgm:presLayoutVars>
          <dgm:bulletEnabled val="1"/>
        </dgm:presLayoutVars>
      </dgm:prSet>
      <dgm:spPr/>
    </dgm:pt>
    <dgm:pt modelId="{7EEAA78C-B492-4900-B813-E4EAE064D987}" type="pres">
      <dgm:prSet presAssocID="{3BB24258-CDF5-452F-9AE5-B62ADB75B19E}" presName="FourConn_3-4" presStyleLbl="fgAccFollowNode1" presStyleIdx="2" presStyleCnt="3">
        <dgm:presLayoutVars>
          <dgm:bulletEnabled val="1"/>
        </dgm:presLayoutVars>
      </dgm:prSet>
      <dgm:spPr/>
    </dgm:pt>
    <dgm:pt modelId="{67464938-8BCA-401A-996A-485DA906647C}" type="pres">
      <dgm:prSet presAssocID="{3BB24258-CDF5-452F-9AE5-B62ADB75B19E}" presName="FourNodes_1_text" presStyleLbl="node1" presStyleIdx="3" presStyleCnt="4">
        <dgm:presLayoutVars>
          <dgm:bulletEnabled val="1"/>
        </dgm:presLayoutVars>
      </dgm:prSet>
      <dgm:spPr/>
    </dgm:pt>
    <dgm:pt modelId="{019FF59C-8783-46C2-AF66-0C0D4F9AC063}" type="pres">
      <dgm:prSet presAssocID="{3BB24258-CDF5-452F-9AE5-B62ADB75B19E}" presName="FourNodes_2_text" presStyleLbl="node1" presStyleIdx="3" presStyleCnt="4">
        <dgm:presLayoutVars>
          <dgm:bulletEnabled val="1"/>
        </dgm:presLayoutVars>
      </dgm:prSet>
      <dgm:spPr/>
    </dgm:pt>
    <dgm:pt modelId="{8D7B9DFD-D4D3-47AF-A0F1-33EBA2953788}" type="pres">
      <dgm:prSet presAssocID="{3BB24258-CDF5-452F-9AE5-B62ADB75B19E}" presName="FourNodes_3_text" presStyleLbl="node1" presStyleIdx="3" presStyleCnt="4">
        <dgm:presLayoutVars>
          <dgm:bulletEnabled val="1"/>
        </dgm:presLayoutVars>
      </dgm:prSet>
      <dgm:spPr/>
    </dgm:pt>
    <dgm:pt modelId="{42BDFC40-9ACA-4E18-A09F-AC2D068823BC}" type="pres">
      <dgm:prSet presAssocID="{3BB24258-CDF5-452F-9AE5-B62ADB75B19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1821F02-DDBB-4669-AAC6-321D0F24E202}" type="presOf" srcId="{F4B60A4A-1747-4F2F-89A9-5F6680843D1E}" destId="{42F201D4-9389-4C51-B20E-7C84DC4E1290}" srcOrd="0" destOrd="0" presId="urn:microsoft.com/office/officeart/2005/8/layout/vProcess5"/>
    <dgm:cxn modelId="{F7EC0F1A-7AFF-454E-89C5-F101E677A070}" srcId="{3BB24258-CDF5-452F-9AE5-B62ADB75B19E}" destId="{E41C5142-35CE-46EC-82B4-2F09DAF35325}" srcOrd="2" destOrd="0" parTransId="{3FEA063C-2387-487B-B310-FE132EEC7CF7}" sibTransId="{5A0455DE-838B-4F94-8690-1A2CAD4E4308}"/>
    <dgm:cxn modelId="{F0CE752B-BAA0-46E3-B597-49BF36DD12A1}" type="presOf" srcId="{E41C5142-35CE-46EC-82B4-2F09DAF35325}" destId="{8D7B9DFD-D4D3-47AF-A0F1-33EBA2953788}" srcOrd="1" destOrd="0" presId="urn:microsoft.com/office/officeart/2005/8/layout/vProcess5"/>
    <dgm:cxn modelId="{4F47652C-6046-4B48-85D8-E2470D6455E6}" type="presOf" srcId="{3BB24258-CDF5-452F-9AE5-B62ADB75B19E}" destId="{31472615-F35D-4CDE-976E-955E43ADE690}" srcOrd="0" destOrd="0" presId="urn:microsoft.com/office/officeart/2005/8/layout/vProcess5"/>
    <dgm:cxn modelId="{B5C59241-68E4-4089-B2DC-F63C16FFEB87}" srcId="{3BB24258-CDF5-452F-9AE5-B62ADB75B19E}" destId="{F4B60A4A-1747-4F2F-89A9-5F6680843D1E}" srcOrd="1" destOrd="0" parTransId="{7B6D4D9A-E659-467D-9107-9682D31D78AB}" sibTransId="{446B85D8-2B27-4B5A-A937-1DABA3316AF1}"/>
    <dgm:cxn modelId="{F2F5B445-5986-4023-B316-8E6F1BFC0653}" type="presOf" srcId="{13BA670F-D37C-47E5-9878-AD88AE5E18BA}" destId="{08AB1C24-8DAC-452D-9667-FCDD8B9C6BF2}" srcOrd="0" destOrd="0" presId="urn:microsoft.com/office/officeart/2005/8/layout/vProcess5"/>
    <dgm:cxn modelId="{5659414B-6A59-4BAF-9B99-71201B549F89}" type="presOf" srcId="{8AFEE8BA-639A-488B-B3E0-ADABB655225C}" destId="{C4C3DE99-2F40-4094-B4A2-A584035C7D08}" srcOrd="0" destOrd="0" presId="urn:microsoft.com/office/officeart/2005/8/layout/vProcess5"/>
    <dgm:cxn modelId="{8B28CF54-0793-492D-BC23-4592D6825027}" type="presOf" srcId="{5A0455DE-838B-4F94-8690-1A2CAD4E4308}" destId="{7EEAA78C-B492-4900-B813-E4EAE064D987}" srcOrd="0" destOrd="0" presId="urn:microsoft.com/office/officeart/2005/8/layout/vProcess5"/>
    <dgm:cxn modelId="{73658D7B-0D0E-4470-B64C-265D1702D59F}" type="presOf" srcId="{446B85D8-2B27-4B5A-A937-1DABA3316AF1}" destId="{97ECC221-BE8F-4B01-B934-FEE8C21B6FCC}" srcOrd="0" destOrd="0" presId="urn:microsoft.com/office/officeart/2005/8/layout/vProcess5"/>
    <dgm:cxn modelId="{9CA4C383-3717-478C-92B0-A696A239EBD8}" srcId="{3BB24258-CDF5-452F-9AE5-B62ADB75B19E}" destId="{07EAD579-9CA1-4D5C-893F-0E6E7436AAF6}" srcOrd="3" destOrd="0" parTransId="{2A88D156-C7F6-4C05-AC42-1479615A3FC1}" sibTransId="{3ED34D9E-9367-48A2-806E-79BDC45FF6E8}"/>
    <dgm:cxn modelId="{61AAF793-A503-4F72-A1C4-76E4B63A4A11}" type="presOf" srcId="{8AFEE8BA-639A-488B-B3E0-ADABB655225C}" destId="{67464938-8BCA-401A-996A-485DA906647C}" srcOrd="1" destOrd="0" presId="urn:microsoft.com/office/officeart/2005/8/layout/vProcess5"/>
    <dgm:cxn modelId="{5CB7B6B4-230F-4A31-AA95-9A92ADEC50F3}" type="presOf" srcId="{F4B60A4A-1747-4F2F-89A9-5F6680843D1E}" destId="{019FF59C-8783-46C2-AF66-0C0D4F9AC063}" srcOrd="1" destOrd="0" presId="urn:microsoft.com/office/officeart/2005/8/layout/vProcess5"/>
    <dgm:cxn modelId="{6CCB6DC5-015A-48BC-913F-C33B1BBD621F}" type="presOf" srcId="{E41C5142-35CE-46EC-82B4-2F09DAF35325}" destId="{98DD048E-15C7-4AD6-B047-031C067A7B9B}" srcOrd="0" destOrd="0" presId="urn:microsoft.com/office/officeart/2005/8/layout/vProcess5"/>
    <dgm:cxn modelId="{569573E2-57F4-4A87-A12F-49E7AF406590}" type="presOf" srcId="{07EAD579-9CA1-4D5C-893F-0E6E7436AAF6}" destId="{9244F200-3B25-4632-92B6-9574B160F948}" srcOrd="0" destOrd="0" presId="urn:microsoft.com/office/officeart/2005/8/layout/vProcess5"/>
    <dgm:cxn modelId="{415EF5F5-5322-4538-807C-6B05E03E2B47}" srcId="{3BB24258-CDF5-452F-9AE5-B62ADB75B19E}" destId="{8AFEE8BA-639A-488B-B3E0-ADABB655225C}" srcOrd="0" destOrd="0" parTransId="{E3B04C07-4608-4809-B631-D9AF5924F538}" sibTransId="{13BA670F-D37C-47E5-9878-AD88AE5E18BA}"/>
    <dgm:cxn modelId="{20887DF7-3C5F-4392-9546-107BE350923B}" type="presOf" srcId="{07EAD579-9CA1-4D5C-893F-0E6E7436AAF6}" destId="{42BDFC40-9ACA-4E18-A09F-AC2D068823BC}" srcOrd="1" destOrd="0" presId="urn:microsoft.com/office/officeart/2005/8/layout/vProcess5"/>
    <dgm:cxn modelId="{7417A6C1-3638-47C6-9162-A637B7438437}" type="presParOf" srcId="{31472615-F35D-4CDE-976E-955E43ADE690}" destId="{CC8A66F3-CF42-435F-B06C-12BC2121115E}" srcOrd="0" destOrd="0" presId="urn:microsoft.com/office/officeart/2005/8/layout/vProcess5"/>
    <dgm:cxn modelId="{6648B82B-F330-4B19-9776-55288215774A}" type="presParOf" srcId="{31472615-F35D-4CDE-976E-955E43ADE690}" destId="{C4C3DE99-2F40-4094-B4A2-A584035C7D08}" srcOrd="1" destOrd="0" presId="urn:microsoft.com/office/officeart/2005/8/layout/vProcess5"/>
    <dgm:cxn modelId="{7FDDB849-018B-4EC9-8EB0-D1A06A456C09}" type="presParOf" srcId="{31472615-F35D-4CDE-976E-955E43ADE690}" destId="{42F201D4-9389-4C51-B20E-7C84DC4E1290}" srcOrd="2" destOrd="0" presId="urn:microsoft.com/office/officeart/2005/8/layout/vProcess5"/>
    <dgm:cxn modelId="{3EA5A337-9E0D-45B0-9EBC-8B1378D9F520}" type="presParOf" srcId="{31472615-F35D-4CDE-976E-955E43ADE690}" destId="{98DD048E-15C7-4AD6-B047-031C067A7B9B}" srcOrd="3" destOrd="0" presId="urn:microsoft.com/office/officeart/2005/8/layout/vProcess5"/>
    <dgm:cxn modelId="{ADD6B3B8-6CE2-4494-8BBE-CD1C1AAA11C2}" type="presParOf" srcId="{31472615-F35D-4CDE-976E-955E43ADE690}" destId="{9244F200-3B25-4632-92B6-9574B160F948}" srcOrd="4" destOrd="0" presId="urn:microsoft.com/office/officeart/2005/8/layout/vProcess5"/>
    <dgm:cxn modelId="{7B713588-5988-4209-B30F-4654953D6F5D}" type="presParOf" srcId="{31472615-F35D-4CDE-976E-955E43ADE690}" destId="{08AB1C24-8DAC-452D-9667-FCDD8B9C6BF2}" srcOrd="5" destOrd="0" presId="urn:microsoft.com/office/officeart/2005/8/layout/vProcess5"/>
    <dgm:cxn modelId="{46B53223-B195-4C3B-A316-CC57070AD4FF}" type="presParOf" srcId="{31472615-F35D-4CDE-976E-955E43ADE690}" destId="{97ECC221-BE8F-4B01-B934-FEE8C21B6FCC}" srcOrd="6" destOrd="0" presId="urn:microsoft.com/office/officeart/2005/8/layout/vProcess5"/>
    <dgm:cxn modelId="{CBC08202-4A21-4F8C-B64C-2FA5E2929923}" type="presParOf" srcId="{31472615-F35D-4CDE-976E-955E43ADE690}" destId="{7EEAA78C-B492-4900-B813-E4EAE064D987}" srcOrd="7" destOrd="0" presId="urn:microsoft.com/office/officeart/2005/8/layout/vProcess5"/>
    <dgm:cxn modelId="{2C28D63D-FEE9-46C2-8DC1-10F7F204C3C6}" type="presParOf" srcId="{31472615-F35D-4CDE-976E-955E43ADE690}" destId="{67464938-8BCA-401A-996A-485DA906647C}" srcOrd="8" destOrd="0" presId="urn:microsoft.com/office/officeart/2005/8/layout/vProcess5"/>
    <dgm:cxn modelId="{A63E2994-A69F-4B4B-B13B-BB6F64EF6D28}" type="presParOf" srcId="{31472615-F35D-4CDE-976E-955E43ADE690}" destId="{019FF59C-8783-46C2-AF66-0C0D4F9AC063}" srcOrd="9" destOrd="0" presId="urn:microsoft.com/office/officeart/2005/8/layout/vProcess5"/>
    <dgm:cxn modelId="{6FC48F07-7C5A-4B6F-A8D0-539842AF4A93}" type="presParOf" srcId="{31472615-F35D-4CDE-976E-955E43ADE690}" destId="{8D7B9DFD-D4D3-47AF-A0F1-33EBA2953788}" srcOrd="10" destOrd="0" presId="urn:microsoft.com/office/officeart/2005/8/layout/vProcess5"/>
    <dgm:cxn modelId="{8D91A868-9494-40C8-A25E-27203BEF3B6C}" type="presParOf" srcId="{31472615-F35D-4CDE-976E-955E43ADE690}" destId="{42BDFC40-9ACA-4E18-A09F-AC2D068823B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AF7F1-01BA-404C-9291-379BFD97F814}">
      <dsp:nvSpPr>
        <dsp:cNvPr id="0" name=""/>
        <dsp:cNvSpPr/>
      </dsp:nvSpPr>
      <dsp:spPr>
        <a:xfrm>
          <a:off x="0" y="34458"/>
          <a:ext cx="5115491" cy="15514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/>
            <a:t>Mgr. Vít Schindler  ředitel školy</a:t>
          </a:r>
          <a:endParaRPr lang="en-US" sz="3900" kern="1200" dirty="0"/>
        </a:p>
      </dsp:txBody>
      <dsp:txXfrm>
        <a:off x="75734" y="110192"/>
        <a:ext cx="4964023" cy="1399952"/>
      </dsp:txXfrm>
    </dsp:sp>
    <dsp:sp modelId="{7D778C10-D206-4D70-B301-DBB057609C4B}">
      <dsp:nvSpPr>
        <dsp:cNvPr id="0" name=""/>
        <dsp:cNvSpPr/>
      </dsp:nvSpPr>
      <dsp:spPr>
        <a:xfrm>
          <a:off x="0" y="1698198"/>
          <a:ext cx="5115491" cy="155142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/>
            <a:t>Mgr. Lenka Plachtová  zástupce ředitele</a:t>
          </a:r>
          <a:endParaRPr lang="en-US" sz="3900" kern="1200" dirty="0"/>
        </a:p>
      </dsp:txBody>
      <dsp:txXfrm>
        <a:off x="75734" y="1773932"/>
        <a:ext cx="4964023" cy="1399952"/>
      </dsp:txXfrm>
    </dsp:sp>
    <dsp:sp modelId="{A979B6A8-33A5-4055-8054-62142978552A}">
      <dsp:nvSpPr>
        <dsp:cNvPr id="0" name=""/>
        <dsp:cNvSpPr/>
      </dsp:nvSpPr>
      <dsp:spPr>
        <a:xfrm>
          <a:off x="0" y="3361939"/>
          <a:ext cx="5115491" cy="15514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/>
            <a:t>Mgr. Jan </a:t>
          </a:r>
          <a:r>
            <a:rPr lang="cs-CZ" sz="3900" kern="1200" dirty="0" err="1"/>
            <a:t>Zehnal</a:t>
          </a:r>
          <a:r>
            <a:rPr lang="cs-CZ" sz="3900" kern="1200" dirty="0"/>
            <a:t>  zástupce ředitele</a:t>
          </a:r>
          <a:endParaRPr lang="en-US" sz="3900" kern="1200" dirty="0"/>
        </a:p>
      </dsp:txBody>
      <dsp:txXfrm>
        <a:off x="75734" y="3437673"/>
        <a:ext cx="4964023" cy="13999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693C6-B475-4D9E-B653-7F76C5F78FBB}">
      <dsp:nvSpPr>
        <dsp:cNvPr id="0" name=""/>
        <dsp:cNvSpPr/>
      </dsp:nvSpPr>
      <dsp:spPr>
        <a:xfrm>
          <a:off x="0" y="419430"/>
          <a:ext cx="6900512" cy="111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Jídelna Sportovního gymnázia </a:t>
          </a:r>
          <a:br>
            <a:rPr lang="cs-CZ" sz="2800" kern="1200"/>
          </a:br>
          <a:r>
            <a:rPr lang="cs-CZ" sz="2800" kern="1200"/>
            <a:t>Dany a Emila Zátopkových v Ostravě-Zábřehu</a:t>
          </a:r>
          <a:endParaRPr lang="en-US" sz="2800" kern="1200"/>
        </a:p>
      </dsp:txBody>
      <dsp:txXfrm>
        <a:off x="54373" y="473803"/>
        <a:ext cx="6791766" cy="1005094"/>
      </dsp:txXfrm>
    </dsp:sp>
    <dsp:sp modelId="{6405150C-0BAF-453B-8061-035BD9E8405F}">
      <dsp:nvSpPr>
        <dsp:cNvPr id="0" name=""/>
        <dsp:cNvSpPr/>
      </dsp:nvSpPr>
      <dsp:spPr>
        <a:xfrm>
          <a:off x="0" y="1613910"/>
          <a:ext cx="6900512" cy="111384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Žáci mají možnost výběru ze dvou jídel</a:t>
          </a:r>
          <a:endParaRPr lang="en-US" sz="2800" kern="1200"/>
        </a:p>
      </dsp:txBody>
      <dsp:txXfrm>
        <a:off x="54373" y="1668283"/>
        <a:ext cx="6791766" cy="1005094"/>
      </dsp:txXfrm>
    </dsp:sp>
    <dsp:sp modelId="{E1C5A111-2990-40C9-9697-29CA0B01BE85}">
      <dsp:nvSpPr>
        <dsp:cNvPr id="0" name=""/>
        <dsp:cNvSpPr/>
      </dsp:nvSpPr>
      <dsp:spPr>
        <a:xfrm>
          <a:off x="0" y="2808390"/>
          <a:ext cx="6900512" cy="111384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Obědy lze objednávat prostřednictvím portálu www.strava.cz</a:t>
          </a:r>
          <a:endParaRPr lang="en-US" sz="2800" kern="1200"/>
        </a:p>
      </dsp:txBody>
      <dsp:txXfrm>
        <a:off x="54373" y="2862763"/>
        <a:ext cx="6791766" cy="1005094"/>
      </dsp:txXfrm>
    </dsp:sp>
    <dsp:sp modelId="{DD16910F-3C28-4CF2-8164-0F322400C8BB}">
      <dsp:nvSpPr>
        <dsp:cNvPr id="0" name=""/>
        <dsp:cNvSpPr/>
      </dsp:nvSpPr>
      <dsp:spPr>
        <a:xfrm>
          <a:off x="0" y="4002870"/>
          <a:ext cx="6900512" cy="11138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Platby probíhají bezhotovostně formou inkasa</a:t>
          </a:r>
          <a:endParaRPr lang="en-US" sz="2800" kern="1200"/>
        </a:p>
      </dsp:txBody>
      <dsp:txXfrm>
        <a:off x="54373" y="4057243"/>
        <a:ext cx="6791766" cy="100509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693C6-B475-4D9E-B653-7F76C5F78FBB}">
      <dsp:nvSpPr>
        <dsp:cNvPr id="0" name=""/>
        <dsp:cNvSpPr/>
      </dsp:nvSpPr>
      <dsp:spPr>
        <a:xfrm>
          <a:off x="0" y="90649"/>
          <a:ext cx="6900512" cy="11547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Přihlášku doručte na sekretariát školy nebo zašlete naskenovaný formulář na adresu </a:t>
          </a:r>
          <a:r>
            <a:rPr lang="cs-CZ" sz="21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info@gvoz.cz</a:t>
          </a:r>
          <a:r>
            <a:rPr lang="cs-CZ" sz="2100" kern="1200" dirty="0">
              <a:solidFill>
                <a:schemeClr val="bg1"/>
              </a:solidFill>
            </a:rPr>
            <a:t> </a:t>
          </a:r>
          <a:r>
            <a:rPr lang="cs-CZ" sz="2100" kern="1200" dirty="0"/>
            <a:t>nejpozději </a:t>
          </a:r>
          <a:br>
            <a:rPr lang="cs-CZ" sz="2100" kern="1200" dirty="0"/>
          </a:br>
          <a:r>
            <a:rPr lang="cs-CZ" sz="2100" kern="1200" dirty="0"/>
            <a:t>do 30. 6. 2026</a:t>
          </a:r>
          <a:endParaRPr lang="en-US" sz="2100" kern="1200" dirty="0"/>
        </a:p>
      </dsp:txBody>
      <dsp:txXfrm>
        <a:off x="56372" y="147021"/>
        <a:ext cx="6787768" cy="1042045"/>
      </dsp:txXfrm>
    </dsp:sp>
    <dsp:sp modelId="{6405150C-0BAF-453B-8061-035BD9E8405F}">
      <dsp:nvSpPr>
        <dsp:cNvPr id="0" name=""/>
        <dsp:cNvSpPr/>
      </dsp:nvSpPr>
      <dsp:spPr>
        <a:xfrm>
          <a:off x="0" y="1305919"/>
          <a:ext cx="6900512" cy="1154789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Po tomto termínu je nutné vyřídit stravování individuálně</a:t>
          </a:r>
          <a:endParaRPr lang="en-US" sz="2100" kern="1200"/>
        </a:p>
      </dsp:txBody>
      <dsp:txXfrm>
        <a:off x="56372" y="1362291"/>
        <a:ext cx="6787768" cy="1042045"/>
      </dsp:txXfrm>
    </dsp:sp>
    <dsp:sp modelId="{E1C5A111-2990-40C9-9697-29CA0B01BE85}">
      <dsp:nvSpPr>
        <dsp:cNvPr id="0" name=""/>
        <dsp:cNvSpPr/>
      </dsp:nvSpPr>
      <dsp:spPr>
        <a:xfrm>
          <a:off x="0" y="2521189"/>
          <a:ext cx="6900512" cy="1154789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Na konci srpna </a:t>
          </a:r>
          <a:r>
            <a:rPr lang="cs-CZ" sz="2100" kern="1200">
              <a:latin typeface="Aptos Display" panose="02110004020202020204"/>
            </a:rPr>
            <a:t>si zavolejte na</a:t>
          </a:r>
          <a:r>
            <a:rPr lang="cs-CZ" sz="2100" kern="1200"/>
            <a:t> školní jídelnu a vyžádejte si přihlašovací údaje. </a:t>
          </a:r>
          <a:endParaRPr lang="en-US" sz="2100" kern="1200"/>
        </a:p>
      </dsp:txBody>
      <dsp:txXfrm>
        <a:off x="56372" y="2577561"/>
        <a:ext cx="6787768" cy="1042045"/>
      </dsp:txXfrm>
    </dsp:sp>
    <dsp:sp modelId="{DD16910F-3C28-4CF2-8164-0F322400C8BB}">
      <dsp:nvSpPr>
        <dsp:cNvPr id="0" name=""/>
        <dsp:cNvSpPr/>
      </dsp:nvSpPr>
      <dsp:spPr>
        <a:xfrm>
          <a:off x="0" y="3736459"/>
          <a:ext cx="6900512" cy="115478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Kontakty: </a:t>
          </a:r>
          <a:endParaRPr lang="en-US" sz="2100" kern="1200"/>
        </a:p>
      </dsp:txBody>
      <dsp:txXfrm>
        <a:off x="56372" y="3792831"/>
        <a:ext cx="6787768" cy="1042045"/>
      </dsp:txXfrm>
    </dsp:sp>
    <dsp:sp modelId="{5B575169-0949-441A-90F5-31FA95AAB897}">
      <dsp:nvSpPr>
        <dsp:cNvPr id="0" name=""/>
        <dsp:cNvSpPr/>
      </dsp:nvSpPr>
      <dsp:spPr>
        <a:xfrm>
          <a:off x="0" y="4891249"/>
          <a:ext cx="6900512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telefon: (+420) 596 752 255, mobil: (+420) 775 559 655 (Po-Pá 7-15 hod.),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600" kern="1200"/>
            <a:t>email: </a:t>
          </a:r>
          <a:r>
            <a:rPr lang="cs-CZ" sz="1600" kern="1200">
              <a:hlinkClick xmlns:r="http://schemas.openxmlformats.org/officeDocument/2006/relationships" r:id="rId2"/>
            </a:rPr>
            <a:t>jidelna@sportgym-ostrava.cz</a:t>
          </a:r>
          <a:endParaRPr lang="en-US" sz="1600" kern="1200"/>
        </a:p>
      </dsp:txBody>
      <dsp:txXfrm>
        <a:off x="0" y="4891249"/>
        <a:ext cx="6900512" cy="55424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FEEDCB-4B6D-426B-A535-44A11FA017A6}">
      <dsp:nvSpPr>
        <dsp:cNvPr id="0" name=""/>
        <dsp:cNvSpPr/>
      </dsp:nvSpPr>
      <dsp:spPr>
        <a:xfrm>
          <a:off x="1963800" y="259505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0D1DF-C921-4EAC-8D2C-C8D7CFCF5A57}">
      <dsp:nvSpPr>
        <dsp:cNvPr id="0" name=""/>
        <dsp:cNvSpPr/>
      </dsp:nvSpPr>
      <dsp:spPr>
        <a:xfrm>
          <a:off x="559800" y="193629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000" kern="1200" dirty="0"/>
            <a:t>Šatní skříňky – vratná záloha 100 Kč </a:t>
          </a:r>
          <a:br>
            <a:rPr lang="cs-CZ" sz="2000" kern="1200" dirty="0"/>
          </a:br>
          <a:r>
            <a:rPr lang="cs-CZ" sz="2000" kern="1200" dirty="0"/>
            <a:t>(1. září 2026)</a:t>
          </a:r>
          <a:endParaRPr lang="en-US" sz="2000" kern="1200" dirty="0"/>
        </a:p>
      </dsp:txBody>
      <dsp:txXfrm>
        <a:off x="559800" y="1936295"/>
        <a:ext cx="4320000" cy="648000"/>
      </dsp:txXfrm>
    </dsp:sp>
    <dsp:sp modelId="{BD60EB42-B204-46BA-A82E-4833373D981A}">
      <dsp:nvSpPr>
        <dsp:cNvPr id="0" name=""/>
        <dsp:cNvSpPr/>
      </dsp:nvSpPr>
      <dsp:spPr>
        <a:xfrm>
          <a:off x="559800" y="2660942"/>
          <a:ext cx="4320000" cy="1430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3E291-F1B1-4C5A-8A00-28E2FEAEABA4}">
      <dsp:nvSpPr>
        <dsp:cNvPr id="0" name=""/>
        <dsp:cNvSpPr/>
      </dsp:nvSpPr>
      <dsp:spPr>
        <a:xfrm>
          <a:off x="7039800" y="259505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94D783-87C9-46F9-9094-B0914CACF468}">
      <dsp:nvSpPr>
        <dsp:cNvPr id="0" name=""/>
        <dsp:cNvSpPr/>
      </dsp:nvSpPr>
      <dsp:spPr>
        <a:xfrm>
          <a:off x="5635800" y="1936295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2000" kern="1200"/>
            <a:t>Učebnice</a:t>
          </a:r>
          <a:endParaRPr lang="en-US" sz="2000" kern="1200"/>
        </a:p>
      </dsp:txBody>
      <dsp:txXfrm>
        <a:off x="5635800" y="1936295"/>
        <a:ext cx="4320000" cy="648000"/>
      </dsp:txXfrm>
    </dsp:sp>
    <dsp:sp modelId="{72C22DB8-F079-4443-926B-B5E19740A787}">
      <dsp:nvSpPr>
        <dsp:cNvPr id="0" name=""/>
        <dsp:cNvSpPr/>
      </dsp:nvSpPr>
      <dsp:spPr>
        <a:xfrm>
          <a:off x="5635800" y="2660942"/>
          <a:ext cx="4320000" cy="1430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Jsou žákům poskytnuty zdarma.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Výjimku tvoří učebnice</a:t>
          </a:r>
          <a:r>
            <a:rPr lang="cs-CZ" sz="1500" kern="1200" dirty="0">
              <a:latin typeface="Aptos Display" panose="02110004020202020204"/>
            </a:rPr>
            <a:t>,</a:t>
          </a:r>
          <a:r>
            <a:rPr lang="cs-CZ" sz="1500" kern="1200" dirty="0"/>
            <a:t> jejichž součástí je pracovní sešit.</a:t>
          </a:r>
          <a:endParaRPr lang="en-US" sz="1500" kern="1200" dirty="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Informace poskytnou jednotliví vyučující.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Anglický jazyk cca 700 Kč.</a:t>
          </a:r>
          <a:endParaRPr lang="en-US" sz="1500" kern="1200" dirty="0"/>
        </a:p>
      </dsp:txBody>
      <dsp:txXfrm>
        <a:off x="5635800" y="2660942"/>
        <a:ext cx="4320000" cy="1430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AF7F1-01BA-404C-9291-379BFD97F814}">
      <dsp:nvSpPr>
        <dsp:cNvPr id="0" name=""/>
        <dsp:cNvSpPr/>
      </dsp:nvSpPr>
      <dsp:spPr>
        <a:xfrm>
          <a:off x="0" y="47419"/>
          <a:ext cx="5115491" cy="23645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kern="1200" dirty="0"/>
            <a:t>Mgr. Alice </a:t>
          </a:r>
          <a:r>
            <a:rPr lang="cs-CZ" sz="4300" kern="1200" dirty="0" err="1"/>
            <a:t>Ondovčáková</a:t>
          </a:r>
          <a:r>
            <a:rPr lang="cs-CZ" sz="4300" kern="1200" dirty="0"/>
            <a:t>   prima A</a:t>
          </a:r>
          <a:endParaRPr lang="en-US" sz="4300" kern="1200" dirty="0"/>
        </a:p>
      </dsp:txBody>
      <dsp:txXfrm>
        <a:off x="115429" y="162848"/>
        <a:ext cx="4884633" cy="2133711"/>
      </dsp:txXfrm>
    </dsp:sp>
    <dsp:sp modelId="{7D778C10-D206-4D70-B301-DBB057609C4B}">
      <dsp:nvSpPr>
        <dsp:cNvPr id="0" name=""/>
        <dsp:cNvSpPr/>
      </dsp:nvSpPr>
      <dsp:spPr>
        <a:xfrm>
          <a:off x="0" y="2535829"/>
          <a:ext cx="5115491" cy="236456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300" kern="1200" dirty="0"/>
            <a:t>Mgr. Radka Piňosová </a:t>
          </a:r>
          <a:br>
            <a:rPr lang="cs-CZ" sz="4300" kern="1200" dirty="0"/>
          </a:br>
          <a:r>
            <a:rPr lang="cs-CZ" sz="4300" kern="1200" dirty="0"/>
            <a:t>prima B</a:t>
          </a:r>
          <a:endParaRPr lang="en-US" sz="4300" kern="1200" dirty="0"/>
        </a:p>
      </dsp:txBody>
      <dsp:txXfrm>
        <a:off x="115429" y="2651258"/>
        <a:ext cx="4884633" cy="21337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22F18-CE1B-40B9-ABEE-AD8B37210D82}">
      <dsp:nvSpPr>
        <dsp:cNvPr id="0" name=""/>
        <dsp:cNvSpPr/>
      </dsp:nvSpPr>
      <dsp:spPr>
        <a:xfrm>
          <a:off x="0" y="36618"/>
          <a:ext cx="5115491" cy="8154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Výchovný poradce</a:t>
          </a:r>
          <a:endParaRPr lang="en-US" sz="3400" kern="1200" dirty="0"/>
        </a:p>
      </dsp:txBody>
      <dsp:txXfrm>
        <a:off x="39809" y="76427"/>
        <a:ext cx="5035873" cy="735872"/>
      </dsp:txXfrm>
    </dsp:sp>
    <dsp:sp modelId="{BF5AB8E5-D6D6-45A1-89AA-6093AA77D020}">
      <dsp:nvSpPr>
        <dsp:cNvPr id="0" name=""/>
        <dsp:cNvSpPr/>
      </dsp:nvSpPr>
      <dsp:spPr>
        <a:xfrm>
          <a:off x="0" y="852108"/>
          <a:ext cx="5115491" cy="932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Mgr. Markéta Skálová 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Mgr. Hana </a:t>
          </a:r>
          <a:r>
            <a:rPr lang="cs-CZ" sz="2700" kern="1200" dirty="0" err="1"/>
            <a:t>Slaničanová</a:t>
          </a:r>
          <a:endParaRPr lang="en-US" sz="2700" kern="1200" dirty="0"/>
        </a:p>
      </dsp:txBody>
      <dsp:txXfrm>
        <a:off x="0" y="852108"/>
        <a:ext cx="5115491" cy="932535"/>
      </dsp:txXfrm>
    </dsp:sp>
    <dsp:sp modelId="{7D778C10-D206-4D70-B301-DBB057609C4B}">
      <dsp:nvSpPr>
        <dsp:cNvPr id="0" name=""/>
        <dsp:cNvSpPr/>
      </dsp:nvSpPr>
      <dsp:spPr>
        <a:xfrm>
          <a:off x="0" y="1784643"/>
          <a:ext cx="5115491" cy="81549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Preventista</a:t>
          </a:r>
          <a:endParaRPr lang="en-US" sz="3400" kern="1200" dirty="0"/>
        </a:p>
      </dsp:txBody>
      <dsp:txXfrm>
        <a:off x="39809" y="1824452"/>
        <a:ext cx="5035873" cy="735872"/>
      </dsp:txXfrm>
    </dsp:sp>
    <dsp:sp modelId="{6A44169D-A03A-4670-A2DD-12DA106C306D}">
      <dsp:nvSpPr>
        <dsp:cNvPr id="0" name=""/>
        <dsp:cNvSpPr/>
      </dsp:nvSpPr>
      <dsp:spPr>
        <a:xfrm>
          <a:off x="0" y="2600133"/>
          <a:ext cx="5115491" cy="932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Mgr. Marcela Gajdová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Mgr. Michaela Machalová</a:t>
          </a:r>
          <a:endParaRPr lang="en-US" sz="2700" kern="1200" dirty="0"/>
        </a:p>
      </dsp:txBody>
      <dsp:txXfrm>
        <a:off x="0" y="2600133"/>
        <a:ext cx="5115491" cy="932535"/>
      </dsp:txXfrm>
    </dsp:sp>
    <dsp:sp modelId="{5CA45018-9CA8-411F-8A91-B70E10FF0D39}">
      <dsp:nvSpPr>
        <dsp:cNvPr id="0" name=""/>
        <dsp:cNvSpPr/>
      </dsp:nvSpPr>
      <dsp:spPr>
        <a:xfrm>
          <a:off x="0" y="3532669"/>
          <a:ext cx="5115491" cy="81549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Školní psycholog</a:t>
          </a:r>
          <a:endParaRPr lang="en-US" sz="3400" kern="1200" dirty="0"/>
        </a:p>
      </dsp:txBody>
      <dsp:txXfrm>
        <a:off x="39809" y="3572478"/>
        <a:ext cx="5035873" cy="735872"/>
      </dsp:txXfrm>
    </dsp:sp>
    <dsp:sp modelId="{085F41C1-43C8-4B4F-87B4-E58172B36FBD}">
      <dsp:nvSpPr>
        <dsp:cNvPr id="0" name=""/>
        <dsp:cNvSpPr/>
      </dsp:nvSpPr>
      <dsp:spPr>
        <a:xfrm>
          <a:off x="0" y="4348159"/>
          <a:ext cx="5115491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700" kern="1200" dirty="0"/>
            <a:t>Mgr. Lucie Bendová</a:t>
          </a:r>
          <a:endParaRPr lang="en-US" sz="2700" kern="1200" dirty="0"/>
        </a:p>
      </dsp:txBody>
      <dsp:txXfrm>
        <a:off x="0" y="4348159"/>
        <a:ext cx="5115491" cy="563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88006-0191-414B-B481-AE33CA015B78}">
      <dsp:nvSpPr>
        <dsp:cNvPr id="0" name=""/>
        <dsp:cNvSpPr/>
      </dsp:nvSpPr>
      <dsp:spPr>
        <a:xfrm>
          <a:off x="2241532" y="1200437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243579"/>
        <a:ext cx="25774" cy="5154"/>
      </dsp:txXfrm>
    </dsp:sp>
    <dsp:sp modelId="{CCEB601A-2376-4C5F-BA15-73BAD63458A4}">
      <dsp:nvSpPr>
        <dsp:cNvPr id="0" name=""/>
        <dsp:cNvSpPr/>
      </dsp:nvSpPr>
      <dsp:spPr>
        <a:xfrm>
          <a:off x="2092" y="573785"/>
          <a:ext cx="2241239" cy="13447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1. září 2026 </a:t>
          </a:r>
          <a:r>
            <a:rPr lang="cs-CZ" sz="1400" kern="1200" dirty="0"/>
            <a:t>– představení, seznámení se školou, třídnické práce, předání přihlašovacích údajů do systému</a:t>
          </a:r>
          <a:r>
            <a:rPr lang="cs-CZ" sz="1400" kern="1200" dirty="0">
              <a:latin typeface="Aptos Display" panose="02110004020202020204"/>
            </a:rPr>
            <a:t> </a:t>
          </a:r>
          <a:r>
            <a:rPr lang="cs-CZ" sz="1400" kern="1200" dirty="0"/>
            <a:t> (8.10 – 10.00)</a:t>
          </a:r>
          <a:endParaRPr lang="en-US" sz="1400" kern="1200" dirty="0"/>
        </a:p>
      </dsp:txBody>
      <dsp:txXfrm>
        <a:off x="2092" y="573785"/>
        <a:ext cx="2241239" cy="1344743"/>
      </dsp:txXfrm>
    </dsp:sp>
    <dsp:sp modelId="{A7F3991B-9F4E-4EE2-B05A-1C11863B1207}">
      <dsp:nvSpPr>
        <dsp:cNvPr id="0" name=""/>
        <dsp:cNvSpPr/>
      </dsp:nvSpPr>
      <dsp:spPr>
        <a:xfrm>
          <a:off x="4998257" y="1200437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5">
              <a:hueOff val="-2430430"/>
              <a:satOff val="-165"/>
              <a:lumOff val="39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243579"/>
        <a:ext cx="25774" cy="5154"/>
      </dsp:txXfrm>
    </dsp:sp>
    <dsp:sp modelId="{D1D5B23E-1D1A-44B7-91AB-5178BA346043}">
      <dsp:nvSpPr>
        <dsp:cNvPr id="0" name=""/>
        <dsp:cNvSpPr/>
      </dsp:nvSpPr>
      <dsp:spPr>
        <a:xfrm>
          <a:off x="2758817" y="573785"/>
          <a:ext cx="2241239" cy="1344743"/>
        </a:xfrm>
        <a:prstGeom prst="rect">
          <a:avLst/>
        </a:prstGeom>
        <a:solidFill>
          <a:schemeClr val="accent5">
            <a:hueOff val="-2025358"/>
            <a:satOff val="-138"/>
            <a:lumOff val="3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2. – 3. září 2026 </a:t>
          </a:r>
          <a:r>
            <a:rPr lang="cs-CZ" sz="1400" kern="1200" dirty="0"/>
            <a:t>– adaptační kurz – Prima A</a:t>
          </a:r>
          <a:endParaRPr lang="en-US" sz="1400" kern="1200" dirty="0"/>
        </a:p>
      </dsp:txBody>
      <dsp:txXfrm>
        <a:off x="2758817" y="573785"/>
        <a:ext cx="2241239" cy="1344743"/>
      </dsp:txXfrm>
    </dsp:sp>
    <dsp:sp modelId="{8D37FFD0-D6C5-4596-A7B7-150BBDBD605D}">
      <dsp:nvSpPr>
        <dsp:cNvPr id="0" name=""/>
        <dsp:cNvSpPr/>
      </dsp:nvSpPr>
      <dsp:spPr>
        <a:xfrm>
          <a:off x="7754982" y="1200437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5">
              <a:hueOff val="-4860860"/>
              <a:satOff val="-330"/>
              <a:lumOff val="78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3579"/>
        <a:ext cx="25774" cy="5154"/>
      </dsp:txXfrm>
    </dsp:sp>
    <dsp:sp modelId="{7FBEF13B-59BA-4883-9DAC-20C6FC80F9C7}">
      <dsp:nvSpPr>
        <dsp:cNvPr id="0" name=""/>
        <dsp:cNvSpPr/>
      </dsp:nvSpPr>
      <dsp:spPr>
        <a:xfrm>
          <a:off x="5515542" y="573785"/>
          <a:ext cx="2241239" cy="1344743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3. – 4. září 2026</a:t>
          </a:r>
          <a:r>
            <a:rPr lang="cs-CZ" sz="1400" kern="1200" dirty="0"/>
            <a:t> – adaptační kurz – Prima B</a:t>
          </a:r>
        </a:p>
      </dsp:txBody>
      <dsp:txXfrm>
        <a:off x="5515542" y="573785"/>
        <a:ext cx="2241239" cy="1344743"/>
      </dsp:txXfrm>
    </dsp:sp>
    <dsp:sp modelId="{3BE96FDC-F63F-4728-8AFA-0276BBB6E61C}">
      <dsp:nvSpPr>
        <dsp:cNvPr id="0" name=""/>
        <dsp:cNvSpPr/>
      </dsp:nvSpPr>
      <dsp:spPr>
        <a:xfrm>
          <a:off x="1122712" y="1916729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12700" cap="flat" cmpd="sng" algn="ctr">
          <a:solidFill>
            <a:schemeClr val="accent5">
              <a:hueOff val="-7291290"/>
              <a:satOff val="-496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6594"/>
        <a:ext cx="414311" cy="5154"/>
      </dsp:txXfrm>
    </dsp:sp>
    <dsp:sp modelId="{79DD4FBE-CFDE-4397-AFA8-5255FB351FFD}">
      <dsp:nvSpPr>
        <dsp:cNvPr id="0" name=""/>
        <dsp:cNvSpPr/>
      </dsp:nvSpPr>
      <dsp:spPr>
        <a:xfrm>
          <a:off x="8272267" y="573785"/>
          <a:ext cx="2241239" cy="1344743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7. září 2026</a:t>
          </a:r>
          <a:r>
            <a:rPr lang="cs-CZ" sz="1400" kern="1200" dirty="0"/>
            <a:t> – výuka dle stálého rozvrhu</a:t>
          </a:r>
          <a:endParaRPr lang="en-US" sz="1400" kern="1200" dirty="0"/>
        </a:p>
      </dsp:txBody>
      <dsp:txXfrm>
        <a:off x="8272267" y="573785"/>
        <a:ext cx="2241239" cy="1344743"/>
      </dsp:txXfrm>
    </dsp:sp>
    <dsp:sp modelId="{104342A8-6939-41F3-91D2-9F3A392CFF5B}">
      <dsp:nvSpPr>
        <dsp:cNvPr id="0" name=""/>
        <dsp:cNvSpPr/>
      </dsp:nvSpPr>
      <dsp:spPr>
        <a:xfrm>
          <a:off x="2241532" y="3060666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5">
              <a:hueOff val="-9721720"/>
              <a:satOff val="-661"/>
              <a:lumOff val="156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471087" y="3103809"/>
        <a:ext cx="25774" cy="5154"/>
      </dsp:txXfrm>
    </dsp:sp>
    <dsp:sp modelId="{DC076E75-B480-4E39-963D-34D75CDB817F}">
      <dsp:nvSpPr>
        <dsp:cNvPr id="0" name=""/>
        <dsp:cNvSpPr/>
      </dsp:nvSpPr>
      <dsp:spPr>
        <a:xfrm>
          <a:off x="2092" y="2434014"/>
          <a:ext cx="2241239" cy="1344743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15. září – </a:t>
          </a:r>
          <a:r>
            <a:rPr lang="cs-CZ" sz="1400" kern="1200" dirty="0"/>
            <a:t>Volby do Školské rady</a:t>
          </a:r>
          <a:endParaRPr lang="en-US" sz="1400" kern="1200" dirty="0"/>
        </a:p>
      </dsp:txBody>
      <dsp:txXfrm>
        <a:off x="2092" y="2434014"/>
        <a:ext cx="2241239" cy="1344743"/>
      </dsp:txXfrm>
    </dsp:sp>
    <dsp:sp modelId="{A4AD6707-4750-4C8C-ABE4-A15321154E4A}">
      <dsp:nvSpPr>
        <dsp:cNvPr id="0" name=""/>
        <dsp:cNvSpPr/>
      </dsp:nvSpPr>
      <dsp:spPr>
        <a:xfrm>
          <a:off x="4998257" y="3060666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809"/>
        <a:ext cx="25774" cy="5154"/>
      </dsp:txXfrm>
    </dsp:sp>
    <dsp:sp modelId="{7E49CA08-895A-4322-BA3E-CF159E48E2D9}">
      <dsp:nvSpPr>
        <dsp:cNvPr id="0" name=""/>
        <dsp:cNvSpPr/>
      </dsp:nvSpPr>
      <dsp:spPr>
        <a:xfrm>
          <a:off x="2758817" y="2434014"/>
          <a:ext cx="2241239" cy="1344743"/>
        </a:xfrm>
        <a:prstGeom prst="rect">
          <a:avLst/>
        </a:prstGeom>
        <a:solidFill>
          <a:schemeClr val="accent5">
            <a:hueOff val="-10126791"/>
            <a:satOff val="-688"/>
            <a:lumOff val="16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>
              <a:latin typeface="Aptos Display" panose="02110004020202020204"/>
            </a:rPr>
            <a:t>15</a:t>
          </a:r>
          <a:r>
            <a:rPr lang="cs-CZ" sz="1400" b="1" kern="1200" dirty="0"/>
            <a:t>. září 2026</a:t>
          </a:r>
          <a:r>
            <a:rPr lang="cs-CZ" sz="1400" kern="1200" dirty="0"/>
            <a:t> – od 17:00 třídní schůzky – plán práce na školní rok atd.</a:t>
          </a:r>
          <a:endParaRPr lang="en-US" sz="1400" kern="1200" dirty="0"/>
        </a:p>
      </dsp:txBody>
      <dsp:txXfrm>
        <a:off x="2758817" y="2434014"/>
        <a:ext cx="2241239" cy="1344743"/>
      </dsp:txXfrm>
    </dsp:sp>
    <dsp:sp modelId="{54480DD8-1047-445F-BB5D-3C7FD33DA94D}">
      <dsp:nvSpPr>
        <dsp:cNvPr id="0" name=""/>
        <dsp:cNvSpPr/>
      </dsp:nvSpPr>
      <dsp:spPr>
        <a:xfrm>
          <a:off x="5515542" y="2434014"/>
          <a:ext cx="2241239" cy="134474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24. září 2026</a:t>
          </a:r>
          <a:r>
            <a:rPr lang="cs-CZ" sz="1400" kern="1200" dirty="0"/>
            <a:t> – pasování primánů K-Trio (bližší informace v průběhu září)</a:t>
          </a:r>
          <a:endParaRPr lang="en-US" sz="1400" kern="1200" dirty="0"/>
        </a:p>
      </dsp:txBody>
      <dsp:txXfrm>
        <a:off x="5515542" y="2434014"/>
        <a:ext cx="2241239" cy="13447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8F5C2-BC17-4A38-85F3-A7AF6C76EA18}">
      <dsp:nvSpPr>
        <dsp:cNvPr id="0" name=""/>
        <dsp:cNvSpPr/>
      </dsp:nvSpPr>
      <dsp:spPr>
        <a:xfrm>
          <a:off x="0" y="3291729"/>
          <a:ext cx="6666833" cy="215973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/>
            <a:t>Systém slouží pro: </a:t>
          </a:r>
          <a:endParaRPr lang="en-US" sz="3500" kern="1200"/>
        </a:p>
      </dsp:txBody>
      <dsp:txXfrm>
        <a:off x="0" y="3291729"/>
        <a:ext cx="6666833" cy="1166254"/>
      </dsp:txXfrm>
    </dsp:sp>
    <dsp:sp modelId="{66F8494B-6109-4E33-8496-7B879E80BA14}">
      <dsp:nvSpPr>
        <dsp:cNvPr id="0" name=""/>
        <dsp:cNvSpPr/>
      </dsp:nvSpPr>
      <dsp:spPr>
        <a:xfrm>
          <a:off x="0" y="4414789"/>
          <a:ext cx="1666708" cy="9934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komunikaci </a:t>
          </a:r>
          <a:br>
            <a:rPr lang="cs-CZ" sz="1400" kern="1200" dirty="0"/>
          </a:br>
          <a:r>
            <a:rPr lang="cs-CZ" sz="1400" kern="1200" dirty="0"/>
            <a:t>se školou</a:t>
          </a:r>
          <a:endParaRPr lang="en-US" sz="1400" kern="1200" dirty="0"/>
        </a:p>
      </dsp:txBody>
      <dsp:txXfrm>
        <a:off x="0" y="4414789"/>
        <a:ext cx="1666708" cy="993476"/>
      </dsp:txXfrm>
    </dsp:sp>
    <dsp:sp modelId="{1689915E-D48D-4047-AC82-55215159BD57}">
      <dsp:nvSpPr>
        <dsp:cNvPr id="0" name=""/>
        <dsp:cNvSpPr/>
      </dsp:nvSpPr>
      <dsp:spPr>
        <a:xfrm>
          <a:off x="1666708" y="4414789"/>
          <a:ext cx="1666708" cy="993476"/>
        </a:xfrm>
        <a:prstGeom prst="rect">
          <a:avLst/>
        </a:prstGeom>
        <a:solidFill>
          <a:schemeClr val="accent5">
            <a:tint val="40000"/>
            <a:alpha val="90000"/>
            <a:hueOff val="-3981555"/>
            <a:satOff val="889"/>
            <a:lumOff val="13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dokládání důvodů absence</a:t>
          </a:r>
          <a:endParaRPr lang="en-US" sz="1400" kern="1200"/>
        </a:p>
      </dsp:txBody>
      <dsp:txXfrm>
        <a:off x="1666708" y="4414789"/>
        <a:ext cx="1666708" cy="993476"/>
      </dsp:txXfrm>
    </dsp:sp>
    <dsp:sp modelId="{2F14A746-53E0-4A53-9E7E-A45B0E3F08EB}">
      <dsp:nvSpPr>
        <dsp:cNvPr id="0" name=""/>
        <dsp:cNvSpPr/>
      </dsp:nvSpPr>
      <dsp:spPr>
        <a:xfrm>
          <a:off x="3333416" y="4414789"/>
          <a:ext cx="1666708" cy="993476"/>
        </a:xfrm>
        <a:prstGeom prst="rect">
          <a:avLst/>
        </a:prstGeom>
        <a:solidFill>
          <a:schemeClr val="accent5">
            <a:tint val="40000"/>
            <a:alpha val="90000"/>
            <a:hueOff val="-7963110"/>
            <a:satOff val="1778"/>
            <a:lumOff val="26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obsahuje informace o průběžné i výsledné klasifikaci</a:t>
          </a:r>
          <a:endParaRPr lang="en-US" sz="1400" kern="1200"/>
        </a:p>
      </dsp:txBody>
      <dsp:txXfrm>
        <a:off x="3333416" y="4414789"/>
        <a:ext cx="1666708" cy="993476"/>
      </dsp:txXfrm>
    </dsp:sp>
    <dsp:sp modelId="{28C8830B-E935-42AE-B6B6-B53CEA0EBBE6}">
      <dsp:nvSpPr>
        <dsp:cNvPr id="0" name=""/>
        <dsp:cNvSpPr/>
      </dsp:nvSpPr>
      <dsp:spPr>
        <a:xfrm>
          <a:off x="5000124" y="4414789"/>
          <a:ext cx="1666708" cy="993476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stálý a aktuálně platný rozvrh a plán akcí</a:t>
          </a:r>
          <a:endParaRPr lang="en-US" sz="1400" kern="1200" dirty="0"/>
        </a:p>
      </dsp:txBody>
      <dsp:txXfrm>
        <a:off x="5000124" y="4414789"/>
        <a:ext cx="1666708" cy="993476"/>
      </dsp:txXfrm>
    </dsp:sp>
    <dsp:sp modelId="{725AF46A-BD2B-4713-B1F1-66ED9CCAC64C}">
      <dsp:nvSpPr>
        <dsp:cNvPr id="0" name=""/>
        <dsp:cNvSpPr/>
      </dsp:nvSpPr>
      <dsp:spPr>
        <a:xfrm rot="10800000">
          <a:off x="0" y="2459"/>
          <a:ext cx="6666833" cy="3321666"/>
        </a:xfrm>
        <a:prstGeom prst="upArrowCallou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/>
            <a:t>Přihlašovací údaje k žákovskému </a:t>
          </a:r>
          <a:br>
            <a:rPr lang="cs-CZ" sz="3500" kern="1200">
              <a:latin typeface="Aptos Display" panose="02110004020202020204"/>
            </a:rPr>
          </a:br>
          <a:r>
            <a:rPr lang="cs-CZ" sz="3500" kern="1200">
              <a:latin typeface="Aptos Display" panose="02110004020202020204"/>
            </a:rPr>
            <a:t>i rodičovskému</a:t>
          </a:r>
          <a:r>
            <a:rPr lang="cs-CZ" sz="3500" kern="1200"/>
            <a:t> účtu budou žákům předány na začátku školního roku.</a:t>
          </a:r>
          <a:endParaRPr lang="en-US" sz="3500" kern="1200"/>
        </a:p>
      </dsp:txBody>
      <dsp:txXfrm rot="10800000">
        <a:off x="0" y="2459"/>
        <a:ext cx="6666833" cy="21583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56D58-C9AF-4DCE-B6CC-86432E0DDC25}">
      <dsp:nvSpPr>
        <dsp:cNvPr id="0" name=""/>
        <dsp:cNvSpPr/>
      </dsp:nvSpPr>
      <dsp:spPr>
        <a:xfrm>
          <a:off x="0" y="477337"/>
          <a:ext cx="4828172" cy="111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Termíny: 1. A – 2. 9. – 3 . 9. </a:t>
          </a:r>
          <a:br>
            <a:rPr lang="cs-CZ" sz="2800" kern="1200" dirty="0"/>
          </a:br>
          <a:r>
            <a:rPr lang="cs-CZ" sz="2800" kern="1200" dirty="0"/>
            <a:t>               1. B – 3. 9. – 4. 9.</a:t>
          </a:r>
          <a:endParaRPr lang="en-US" sz="2800" kern="1200" dirty="0"/>
        </a:p>
      </dsp:txBody>
      <dsp:txXfrm>
        <a:off x="54373" y="531710"/>
        <a:ext cx="4719426" cy="1005094"/>
      </dsp:txXfrm>
    </dsp:sp>
    <dsp:sp modelId="{6DB280B5-1FFF-4DCA-AD9A-48CEC023B6A5}">
      <dsp:nvSpPr>
        <dsp:cNvPr id="0" name=""/>
        <dsp:cNvSpPr/>
      </dsp:nvSpPr>
      <dsp:spPr>
        <a:xfrm>
          <a:off x="0" y="1671817"/>
          <a:ext cx="4828172" cy="111384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Lokalita: Kunčice pod Ondřejníkem, Penzion Krkoška </a:t>
          </a:r>
          <a:endParaRPr lang="en-US" sz="2800" kern="1200" dirty="0"/>
        </a:p>
      </dsp:txBody>
      <dsp:txXfrm>
        <a:off x="54373" y="1726190"/>
        <a:ext cx="4719426" cy="1005094"/>
      </dsp:txXfrm>
    </dsp:sp>
    <dsp:sp modelId="{9ACA691F-F634-4298-84E8-430DEFEF0B28}">
      <dsp:nvSpPr>
        <dsp:cNvPr id="0" name=""/>
        <dsp:cNvSpPr/>
      </dsp:nvSpPr>
      <dsp:spPr>
        <a:xfrm>
          <a:off x="0" y="2866297"/>
          <a:ext cx="4828172" cy="111384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Ubytování v budově penzionu</a:t>
          </a:r>
          <a:endParaRPr lang="en-US" sz="2800" kern="1200" dirty="0"/>
        </a:p>
      </dsp:txBody>
      <dsp:txXfrm>
        <a:off x="54373" y="2920670"/>
        <a:ext cx="4719426" cy="1005094"/>
      </dsp:txXfrm>
    </dsp:sp>
    <dsp:sp modelId="{15C57507-FCFB-47AA-BFC7-55C1F4AB12A8}">
      <dsp:nvSpPr>
        <dsp:cNvPr id="0" name=""/>
        <dsp:cNvSpPr/>
      </dsp:nvSpPr>
      <dsp:spPr>
        <a:xfrm>
          <a:off x="0" y="4060777"/>
          <a:ext cx="4828172" cy="11138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Plná penze, doprava</a:t>
          </a:r>
          <a:endParaRPr lang="en-US" sz="2800" kern="1200"/>
        </a:p>
      </dsp:txBody>
      <dsp:txXfrm>
        <a:off x="54373" y="4115150"/>
        <a:ext cx="4719426" cy="10050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56D58-C9AF-4DCE-B6CC-86432E0DDC25}">
      <dsp:nvSpPr>
        <dsp:cNvPr id="0" name=""/>
        <dsp:cNvSpPr/>
      </dsp:nvSpPr>
      <dsp:spPr>
        <a:xfrm>
          <a:off x="0" y="37147"/>
          <a:ext cx="4828172" cy="13425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Přihlášky: </a:t>
          </a:r>
          <a:br>
            <a:rPr lang="cs-CZ" sz="2400" kern="1200" dirty="0"/>
          </a:br>
          <a:r>
            <a:rPr lang="cs-CZ" sz="2400" kern="1200" dirty="0"/>
            <a:t>do 30. června 2026</a:t>
          </a:r>
          <a:endParaRPr lang="en-US" sz="2400" kern="1200" dirty="0"/>
        </a:p>
      </dsp:txBody>
      <dsp:txXfrm>
        <a:off x="65539" y="102686"/>
        <a:ext cx="4697094" cy="1211496"/>
      </dsp:txXfrm>
    </dsp:sp>
    <dsp:sp modelId="{6DB280B5-1FFF-4DCA-AD9A-48CEC023B6A5}">
      <dsp:nvSpPr>
        <dsp:cNvPr id="0" name=""/>
        <dsp:cNvSpPr/>
      </dsp:nvSpPr>
      <dsp:spPr>
        <a:xfrm>
          <a:off x="0" y="1448842"/>
          <a:ext cx="4828172" cy="1342574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Na adresu: info@gvoz.cz</a:t>
          </a:r>
          <a:endParaRPr lang="en-US" sz="2400" kern="1200"/>
        </a:p>
      </dsp:txBody>
      <dsp:txXfrm>
        <a:off x="65539" y="1514381"/>
        <a:ext cx="4697094" cy="1211496"/>
      </dsp:txXfrm>
    </dsp:sp>
    <dsp:sp modelId="{9ACA691F-F634-4298-84E8-430DEFEF0B28}">
      <dsp:nvSpPr>
        <dsp:cNvPr id="0" name=""/>
        <dsp:cNvSpPr/>
      </dsp:nvSpPr>
      <dsp:spPr>
        <a:xfrm>
          <a:off x="0" y="2860537"/>
          <a:ext cx="4828172" cy="1342574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Odhadované náklady: </a:t>
          </a:r>
          <a:br>
            <a:rPr lang="cs-CZ" sz="2400" kern="1200" dirty="0"/>
          </a:br>
          <a:r>
            <a:rPr lang="cs-CZ" sz="2400" kern="1200" dirty="0"/>
            <a:t>1090</a:t>
          </a:r>
          <a:r>
            <a:rPr lang="cs-CZ" sz="2400" kern="1200" dirty="0">
              <a:latin typeface="Aptos Display" panose="02110004020202020204"/>
            </a:rPr>
            <a:t> Kč (plná cena 1490 Kč a 400 Kč činí příspěvek školy)</a:t>
          </a:r>
          <a:endParaRPr lang="en-US" sz="2400" kern="1200" dirty="0"/>
        </a:p>
      </dsp:txBody>
      <dsp:txXfrm>
        <a:off x="65539" y="2926076"/>
        <a:ext cx="4697094" cy="1211496"/>
      </dsp:txXfrm>
    </dsp:sp>
    <dsp:sp modelId="{15C57507-FCFB-47AA-BFC7-55C1F4AB12A8}">
      <dsp:nvSpPr>
        <dsp:cNvPr id="0" name=""/>
        <dsp:cNvSpPr/>
      </dsp:nvSpPr>
      <dsp:spPr>
        <a:xfrm>
          <a:off x="0" y="4272232"/>
          <a:ext cx="4828172" cy="1342574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Přihláška součástí informačního letáku</a:t>
          </a:r>
          <a:endParaRPr lang="en-US" sz="2400" kern="1200"/>
        </a:p>
      </dsp:txBody>
      <dsp:txXfrm>
        <a:off x="65539" y="4337771"/>
        <a:ext cx="4697094" cy="12114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3DE99-2F40-4094-B4A2-A584035C7D08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Tento průkaz je především identifikačním dokladem, který potvrzuje studium na naší škole</a:t>
          </a:r>
          <a:endParaRPr lang="en-US" sz="2500" kern="1200"/>
        </a:p>
      </dsp:txBody>
      <dsp:txXfrm>
        <a:off x="28038" y="28038"/>
        <a:ext cx="7298593" cy="901218"/>
      </dsp:txXfrm>
    </dsp:sp>
    <dsp:sp modelId="{42F201D4-9389-4C51-B20E-7C84DC4E1290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Současně funguje jako čipová karta do jídelny</a:t>
          </a:r>
          <a:endParaRPr lang="en-US" sz="2500" kern="1200"/>
        </a:p>
      </dsp:txBody>
      <dsp:txXfrm>
        <a:off x="732583" y="1159385"/>
        <a:ext cx="7029617" cy="901218"/>
      </dsp:txXfrm>
    </dsp:sp>
    <dsp:sp modelId="{98DD048E-15C7-4AD6-B047-031C067A7B9B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Jedná se o mezinárodně uznávaný doklad studenta školy</a:t>
          </a:r>
          <a:endParaRPr lang="en-US" sz="2500" kern="1200"/>
        </a:p>
      </dsp:txBody>
      <dsp:txXfrm>
        <a:off x="1426612" y="2290733"/>
        <a:ext cx="7040133" cy="901218"/>
      </dsp:txXfrm>
    </dsp:sp>
    <dsp:sp modelId="{9244F200-3B25-4632-92B6-9574B160F948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Je mnohými institucemi (např. DPO, ČD) uznáván jako plnohodnotné potvrzení o studiu</a:t>
          </a:r>
          <a:endParaRPr lang="en-US" sz="2500" kern="1200"/>
        </a:p>
      </dsp:txBody>
      <dsp:txXfrm>
        <a:off x="2131157" y="3422081"/>
        <a:ext cx="7029617" cy="901218"/>
      </dsp:txXfrm>
    </dsp:sp>
    <dsp:sp modelId="{08AB1C24-8DAC-452D-9667-FCDD8B9C6BF2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97ECC221-BE8F-4B01-B934-FEE8C21B6FCC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7EEAA78C-B492-4900-B813-E4EAE064D987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3DE99-2F40-4094-B4A2-A584035C7D08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Cena nového průkazu – 350 Kč</a:t>
          </a:r>
          <a:endParaRPr lang="en-US" sz="2400" kern="1200"/>
        </a:p>
      </dsp:txBody>
      <dsp:txXfrm>
        <a:off x="28038" y="28038"/>
        <a:ext cx="7298593" cy="901218"/>
      </dsp:txXfrm>
    </dsp:sp>
    <dsp:sp modelId="{42F201D4-9389-4C51-B20E-7C84DC4E1290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Termín odevzdání objednávky: do 30. 6. 2026 na adresu </a:t>
          </a:r>
          <a:r>
            <a:rPr lang="cs-CZ" sz="2400" kern="1200" dirty="0">
              <a:hlinkClick xmlns:r="http://schemas.openxmlformats.org/officeDocument/2006/relationships" r:id="rId1"/>
            </a:rPr>
            <a:t>info@gvoz.cz</a:t>
          </a:r>
          <a:r>
            <a:rPr lang="cs-CZ" sz="2400" kern="1200" dirty="0"/>
            <a:t> (žádost o vydání + fotografie žáka)</a:t>
          </a:r>
          <a:endParaRPr lang="en-US" sz="2400" kern="1200" dirty="0"/>
        </a:p>
      </dsp:txBody>
      <dsp:txXfrm>
        <a:off x="732583" y="1159385"/>
        <a:ext cx="7029617" cy="901218"/>
      </dsp:txXfrm>
    </dsp:sp>
    <dsp:sp modelId="{98DD048E-15C7-4AD6-B047-031C067A7B9B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ISIC karty si můžete vyzvednout v termínu </a:t>
          </a:r>
          <a:br>
            <a:rPr lang="cs-CZ" sz="2400" kern="1200" dirty="0"/>
          </a:br>
          <a:r>
            <a:rPr lang="cs-CZ" sz="2400" kern="1200" dirty="0"/>
            <a:t>od 25. do 31. srpna na sekretariátu školy (7.30 – 14:00)</a:t>
          </a:r>
          <a:endParaRPr lang="en-US" sz="2400" kern="1200" dirty="0"/>
        </a:p>
      </dsp:txBody>
      <dsp:txXfrm>
        <a:off x="1426612" y="2290733"/>
        <a:ext cx="7040133" cy="901218"/>
      </dsp:txXfrm>
    </dsp:sp>
    <dsp:sp modelId="{9244F200-3B25-4632-92B6-9574B160F948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/>
            <a:t>S vyzvednutou kartou lze okamžitě zajít do školní jídelny k navedení čipu do systému.</a:t>
          </a:r>
          <a:endParaRPr lang="en-US" sz="2400" kern="1200"/>
        </a:p>
      </dsp:txBody>
      <dsp:txXfrm>
        <a:off x="2131157" y="3422081"/>
        <a:ext cx="7029617" cy="901218"/>
      </dsp:txXfrm>
    </dsp:sp>
    <dsp:sp modelId="{08AB1C24-8DAC-452D-9667-FCDD8B9C6BF2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97ECC221-BE8F-4B01-B934-FEE8C21B6FCC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7EEAA78C-B492-4900-B813-E4EAE064D987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39E53-97F2-462B-AF0B-E454E5DAC088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7BBD7-BD46-4FDA-BBB5-AD856889F4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68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97BBD7-BD46-4FDA-BBB5-AD856889F49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124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C4C6D5-0E81-1C7E-DCCE-50495D553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B1C27F5-F93B-4EEF-87A7-F085F07D1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65344D-8E9A-CCD8-7F7F-469D13C7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044ACF-1310-BCC0-4A51-6F5D0B8E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EEC3CB-18D2-C93F-475A-8A4093B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68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A86635-F514-00D8-B7E9-4D1F79FEE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CA0BC6-4E8E-570A-8264-BFBE0391C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C039BE-B323-E89E-9E3E-2E78D1B80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F4D50A-1DF4-03CF-0471-5AB123941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36E426-A658-A84D-CDF3-19632D2C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4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87AAE50-913A-0766-F66A-35EBC51EC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1CC0410-E60B-FF71-F245-457D399F4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663120-23F6-4193-457C-2D1755803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BF7699-6491-9E97-D666-4932CCCB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5A2C0F-7D66-C944-9154-3B53CC9C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60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24F7F-BD2B-D764-3A8B-EC5E28D06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A73937-F4F0-6B8E-E064-FD8330CD0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4C9E2-F46F-29B8-B7BB-BE7F99EF6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B28B4F-B8C4-183C-C02A-1A87DE50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3A19AD-8E10-8A6F-8E8B-8C42F71B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66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FC103D-69F4-6832-35F9-ACFF6BE67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97D9410-00FF-34D9-4690-870D4FDA1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C1B52F-C1B2-7377-1423-1FAC696F8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72D663-4617-D9E4-4BCF-A8130A501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1C4223-2B4A-0E7F-4334-9B648F3C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22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3C731B-3A6D-D0DE-9077-E7218F3A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60FE17-DF81-2692-B666-AF4FE7CA0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BE3DA05-165F-E81A-AFB1-66B6451B3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01F0152-711B-039F-D610-51D0A05E4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0ADDB3-B864-9FFD-3585-8A86CB4EB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006FCE-26ED-53C1-555D-73C33088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4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8DCA1E-B458-5096-086C-009D8F68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F9CE7AF-5959-22E5-3C34-1585952CA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37CF324-55D0-3913-5170-3D5EBD3F3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63008C7-ACEB-DD46-476F-73DC67AAD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DF57C42-BE4F-0A90-6C6D-F6FFB926E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84D2E16-5364-B12F-E9B6-64B97CDA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2CDC0D1-EDD3-BB5F-77EA-A2A00CC4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2266CAF-FD35-BE24-2594-98A11E61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68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A5AF58-636B-C611-75B4-0BE44DAC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874CD45-26CD-C2D1-78DC-118A2B3DC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0D02A3C-3D41-8C82-DDED-F478FF9D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CDD5323-241B-186F-E4D8-CB921337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87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565C43F-BDB4-2815-E1DC-6B5C6E63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66A6818-47FA-EF7F-9D94-7FE0ADFD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7EB69D-63C3-6F9F-FDF4-865B43312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89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A21EC-9C33-902E-438F-F25E4009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BB3AEB-E1E8-08CF-E262-C69807CA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C2F7A0-9171-CDE2-4F06-CE72036FB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B91BED-86D2-E6A2-3396-8CBDAA7FF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2144EC-43A9-388E-20E0-E9E82FC78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E35AF7-D2B3-3527-521B-900B762A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78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7ACC0F-06C1-581A-57D1-DB87EC08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1BB15BA-3952-42A1-FB31-1E856BEA5A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E5FCA56-624F-3303-63F3-7341A846F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924F967-F116-7D1B-5A36-652DCDAC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3297894-7451-5EBB-7283-DFB2B48BF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BC60F65-0901-C22C-D415-14E31C95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649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D631E7B-DE70-6E23-0D0E-9A3C050C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9CA43DE-8D67-ED53-74D3-ABD343780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80B2D2-399C-D8EB-AA14-3249EC818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97158E-8929-46ED-A1CA-F380A676FD47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9017BB-2A7C-2E2B-2938-1D2D9BFA3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4E8029-FF7F-713B-4F7C-ECB8BC6B6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FDD8FD-BB9A-40BB-84C4-2A51D678BC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74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A69E89A-7D2D-3F00-0E3B-57073DE77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cs-CZ" sz="5200">
                <a:solidFill>
                  <a:schemeClr val="tx2"/>
                </a:solidFill>
              </a:rPr>
              <a:t>Úvodní třídní schůzky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8ECF4DA-B899-658C-72BF-243D32D99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cs-CZ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94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Obsah obrázku voda, akvárium, rostlina, tráva&#10;&#10;Popis byl vytvořen automaticky">
            <a:extLst>
              <a:ext uri="{FF2B5EF4-FFF2-40B4-BE49-F238E27FC236}">
                <a16:creationId xmlns:a16="http://schemas.microsoft.com/office/drawing/2014/main" id="{EB8A23DD-FE2A-9AB7-F29D-8684F1C901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32C482-5706-0E0A-33D0-B3F15DAC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/>
              <a:t>Průkaz žáka střední školy – ISIC</a:t>
            </a:r>
          </a:p>
        </p:txBody>
      </p:sp>
      <p:graphicFrame>
        <p:nvGraphicFramePr>
          <p:cNvPr id="21" name="Zástupný obsah 2">
            <a:extLst>
              <a:ext uri="{FF2B5EF4-FFF2-40B4-BE49-F238E27FC236}">
                <a16:creationId xmlns:a16="http://schemas.microsoft.com/office/drawing/2014/main" id="{AFA446C2-09A8-BE79-F7F8-EEA437FFC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7948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5975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5C09590-6C75-FE87-AC3D-8639B0D5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cs-CZ" sz="5400"/>
              <a:t>Stravování</a:t>
            </a:r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Zástupný obsah 2">
            <a:extLst>
              <a:ext uri="{FF2B5EF4-FFF2-40B4-BE49-F238E27FC236}">
                <a16:creationId xmlns:a16="http://schemas.microsoft.com/office/drawing/2014/main" id="{97AA5E7A-F02D-D6EC-AAD6-90EE5507F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87692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5848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5C09590-6C75-FE87-AC3D-8639B0D5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cs-CZ" sz="5400"/>
              <a:t>Stravování</a:t>
            </a:r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Zástupný obsah 2">
            <a:extLst>
              <a:ext uri="{FF2B5EF4-FFF2-40B4-BE49-F238E27FC236}">
                <a16:creationId xmlns:a16="http://schemas.microsoft.com/office/drawing/2014/main" id="{97AA5E7A-F02D-D6EC-AAD6-90EE5507F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44492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0328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613FCE-BF7D-EE31-75E5-EC16BBD35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Ostatní informace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1D554C3A-E1E6-64D8-F3A5-2C59616CD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9455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019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C1930A3-781A-4B53-AEF4-59809DCA1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chemeClr val="tx2"/>
                </a:solidFill>
              </a:rPr>
              <a:t>Vedení školy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D627152C-DE00-F81F-1082-B02171CB13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282126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525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C1930A3-781A-4B53-AEF4-59809DCA1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chemeClr val="tx2"/>
                </a:solidFill>
              </a:rPr>
              <a:t>Třídní učitelé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D627152C-DE00-F81F-1082-B02171CB13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52592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5423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C1930A3-781A-4B53-AEF4-59809DCA1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chemeClr val="tx2"/>
                </a:solidFill>
              </a:rPr>
              <a:t>Školní poradenské pracoviště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D627152C-DE00-F81F-1082-B02171CB13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328222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66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5A55C7C-065C-B7C8-58C9-48F34DF8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cs-CZ" sz="5200"/>
              <a:t>Zahájení školního roku - termíny</a:t>
            </a:r>
          </a:p>
        </p:txBody>
      </p:sp>
      <p:graphicFrame>
        <p:nvGraphicFramePr>
          <p:cNvPr id="7" name="Zástupný obsah 2">
            <a:extLst>
              <a:ext uri="{FF2B5EF4-FFF2-40B4-BE49-F238E27FC236}">
                <a16:creationId xmlns:a16="http://schemas.microsoft.com/office/drawing/2014/main" id="{F03876C5-8969-BB3F-0128-A640892F6D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10669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47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435E6CE-E660-3300-5E16-B5381C446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Školní informační systém</a:t>
            </a:r>
          </a:p>
        </p:txBody>
      </p:sp>
      <p:graphicFrame>
        <p:nvGraphicFramePr>
          <p:cNvPr id="25" name="Zástupný obsah 2">
            <a:extLst>
              <a:ext uri="{FF2B5EF4-FFF2-40B4-BE49-F238E27FC236}">
                <a16:creationId xmlns:a16="http://schemas.microsoft.com/office/drawing/2014/main" id="{33416C03-4675-ED47-0C88-BE48F3476D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94086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071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6BED9C-1D6C-38A0-68AB-47008F6B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Adaptační kurz</a:t>
            </a: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1C421E2-05B0-AB2C-B86E-2C47026841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609158"/>
              </p:ext>
            </p:extLst>
          </p:nvPr>
        </p:nvGraphicFramePr>
        <p:xfrm>
          <a:off x="6525628" y="529388"/>
          <a:ext cx="4828172" cy="565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4972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6BED9C-1D6C-38A0-68AB-47008F6B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Adaptační kurz</a:t>
            </a: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1C421E2-05B0-AB2C-B86E-2C47026841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547856"/>
              </p:ext>
            </p:extLst>
          </p:nvPr>
        </p:nvGraphicFramePr>
        <p:xfrm>
          <a:off x="6525628" y="529388"/>
          <a:ext cx="4828172" cy="565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8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Obsah obrázku voda, akvárium, rostlina, tráva&#10;&#10;Popis byl vytvořen automaticky">
            <a:extLst>
              <a:ext uri="{FF2B5EF4-FFF2-40B4-BE49-F238E27FC236}">
                <a16:creationId xmlns:a16="http://schemas.microsoft.com/office/drawing/2014/main" id="{EB8A23DD-FE2A-9AB7-F29D-8684F1C901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32C482-5706-0E0A-33D0-B3F15DAC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/>
              <a:t>Průkaz žáka střední školy – ISIC</a:t>
            </a:r>
          </a:p>
        </p:txBody>
      </p:sp>
      <p:graphicFrame>
        <p:nvGraphicFramePr>
          <p:cNvPr id="21" name="Zástupný obsah 2">
            <a:extLst>
              <a:ext uri="{FF2B5EF4-FFF2-40B4-BE49-F238E27FC236}">
                <a16:creationId xmlns:a16="http://schemas.microsoft.com/office/drawing/2014/main" id="{AFA446C2-09A8-BE79-F7F8-EEA437FFC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0710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06328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381B285B6C6049BEBC4858FA707821" ma:contentTypeVersion="17" ma:contentTypeDescription="Vytvoří nový dokument" ma:contentTypeScope="" ma:versionID="594db8992f42b6da619f099f99cbbde7">
  <xsd:schema xmlns:xsd="http://www.w3.org/2001/XMLSchema" xmlns:xs="http://www.w3.org/2001/XMLSchema" xmlns:p="http://schemas.microsoft.com/office/2006/metadata/properties" xmlns:ns2="dbca6076-14b3-4aa7-a92e-9a9eaac0b0bb" xmlns:ns3="6aabf381-451e-456e-adea-acae50659dfe" targetNamespace="http://schemas.microsoft.com/office/2006/metadata/properties" ma:root="true" ma:fieldsID="b8623b2e6f56837d2186ad5063abb6dc" ns2:_="" ns3:_="">
    <xsd:import namespace="dbca6076-14b3-4aa7-a92e-9a9eaac0b0bb"/>
    <xsd:import namespace="6aabf381-451e-456e-adea-acae50659d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a6076-14b3-4aa7-a92e-9a9eaac0b0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Značky obrázků" ma:readOnly="false" ma:fieldId="{5cf76f15-5ced-4ddc-b409-7134ff3c332f}" ma:taxonomyMulti="true" ma:sspId="07aa0eee-d931-45a8-940d-70cfc66aa1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abf381-451e-456e-adea-acae50659df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935e31c-8d20-4dd7-9675-4e158fbbe17b}" ma:internalName="TaxCatchAll" ma:showField="CatchAllData" ma:web="6aabf381-451e-456e-adea-acae50659d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ca6076-14b3-4aa7-a92e-9a9eaac0b0bb">
      <Terms xmlns="http://schemas.microsoft.com/office/infopath/2007/PartnerControls"/>
    </lcf76f155ced4ddcb4097134ff3c332f>
    <TaxCatchAll xmlns="6aabf381-451e-456e-adea-acae50659dfe" xsi:nil="true"/>
  </documentManagement>
</p:properties>
</file>

<file path=customXml/itemProps1.xml><?xml version="1.0" encoding="utf-8"?>
<ds:datastoreItem xmlns:ds="http://schemas.openxmlformats.org/officeDocument/2006/customXml" ds:itemID="{EA5EBC4B-928A-492E-BBAF-F1B3613EE1CD}"/>
</file>

<file path=customXml/itemProps2.xml><?xml version="1.0" encoding="utf-8"?>
<ds:datastoreItem xmlns:ds="http://schemas.openxmlformats.org/officeDocument/2006/customXml" ds:itemID="{1C98C370-EBD7-4FDA-B5BF-4270D45282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347009-5599-48CB-8A4C-BDAAA63A8553}">
  <ds:schemaRefs>
    <ds:schemaRef ds:uri="b15d0800-3c45-4b64-840d-281b17fc94b3"/>
    <ds:schemaRef ds:uri="e022acff-076e-4c9c-b21b-5b013e5f8b3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3019</TotalTime>
  <Words>579</Words>
  <Application>Microsoft Office PowerPoint</Application>
  <PresentationFormat>Širokoúhlá obrazovka</PresentationFormat>
  <Paragraphs>72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Motiv Office</vt:lpstr>
      <vt:lpstr>Úvodní třídní schůzky</vt:lpstr>
      <vt:lpstr>Vedení školy</vt:lpstr>
      <vt:lpstr>Třídní učitelé</vt:lpstr>
      <vt:lpstr>Školní poradenské pracoviště</vt:lpstr>
      <vt:lpstr>Zahájení školního roku - termíny</vt:lpstr>
      <vt:lpstr>Školní informační systém</vt:lpstr>
      <vt:lpstr>Adaptační kurz</vt:lpstr>
      <vt:lpstr>Adaptační kurz</vt:lpstr>
      <vt:lpstr>Průkaz žáka střední školy – ISIC</vt:lpstr>
      <vt:lpstr>Průkaz žáka střední školy – ISIC</vt:lpstr>
      <vt:lpstr>Stravování</vt:lpstr>
      <vt:lpstr>Stravování</vt:lpstr>
      <vt:lpstr>Ostatní informace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Úvodní třídní schůzky</dc:title>
  <dc:creator>Vít Schindler</dc:creator>
  <cp:lastModifiedBy>Vít Schindler</cp:lastModifiedBy>
  <cp:revision>16</cp:revision>
  <dcterms:created xsi:type="dcterms:W3CDTF">2024-06-16T15:20:06Z</dcterms:created>
  <dcterms:modified xsi:type="dcterms:W3CDTF">2026-06-12T12:13:30Z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0x0101002A381B285B6C6049BEBC4858FA707821</vt:lpwstr>
  </property>
  <property fmtid="{D5CDD505-2E9C-101B-9397-08002B2CF9AE}" pid="3" name="MediaServiceImageTags">
    <vt:lpwstr/>
  </property>
</Properties>
</file>